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B07D-C60C-4B93-8A45-F64E2F5D47EE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B6DA-33DA-45FE-AE7C-1083673F1E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B07D-C60C-4B93-8A45-F64E2F5D47EE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B6DA-33DA-45FE-AE7C-1083673F1E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B07D-C60C-4B93-8A45-F64E2F5D47EE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B6DA-33DA-45FE-AE7C-1083673F1E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42913" y="103188"/>
            <a:ext cx="8243887" cy="5953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76C63-A681-4490-A495-E132B13C6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B07D-C60C-4B93-8A45-F64E2F5D47EE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B6DA-33DA-45FE-AE7C-1083673F1E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B07D-C60C-4B93-8A45-F64E2F5D47EE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B6DA-33DA-45FE-AE7C-1083673F1E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B07D-C60C-4B93-8A45-F64E2F5D47EE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B6DA-33DA-45FE-AE7C-1083673F1E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B07D-C60C-4B93-8A45-F64E2F5D47EE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B6DA-33DA-45FE-AE7C-1083673F1E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B07D-C60C-4B93-8A45-F64E2F5D47EE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B6DA-33DA-45FE-AE7C-1083673F1E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B07D-C60C-4B93-8A45-F64E2F5D47EE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B6DA-33DA-45FE-AE7C-1083673F1E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B07D-C60C-4B93-8A45-F64E2F5D47EE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B6DA-33DA-45FE-AE7C-1083673F1E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8B07D-C60C-4B93-8A45-F64E2F5D47EE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1B6DA-33DA-45FE-AE7C-1083673F1E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8B07D-C60C-4B93-8A45-F64E2F5D47EE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1B6DA-33DA-45FE-AE7C-1083673F1E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0" y="0"/>
            <a:ext cx="0" cy="43338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0" y="47625"/>
            <a:ext cx="4546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304800" y="0"/>
            <a:ext cx="0" cy="3279775"/>
          </a:xfrm>
          <a:prstGeom prst="line">
            <a:avLst/>
          </a:prstGeom>
          <a:noFill/>
          <a:ln w="38100" cmpd="dbl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0" y="228600"/>
            <a:ext cx="36734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 rot="10800000">
            <a:off x="4597400" y="2524125"/>
            <a:ext cx="4546600" cy="4333875"/>
            <a:chOff x="1105" y="686"/>
            <a:chExt cx="2864" cy="2730"/>
          </a:xfrm>
        </p:grpSpPr>
        <p:sp>
          <p:nvSpPr>
            <p:cNvPr id="3099" name="Line 7"/>
            <p:cNvSpPr>
              <a:spLocks noChangeShapeType="1"/>
            </p:cNvSpPr>
            <p:nvPr/>
          </p:nvSpPr>
          <p:spPr bwMode="auto">
            <a:xfrm>
              <a:off x="1200" y="686"/>
              <a:ext cx="0" cy="2730"/>
            </a:xfrm>
            <a:prstGeom prst="line">
              <a:avLst/>
            </a:prstGeom>
            <a:noFill/>
            <a:ln w="38100" cmpd="dbl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Line 8"/>
            <p:cNvSpPr>
              <a:spLocks noChangeShapeType="1"/>
            </p:cNvSpPr>
            <p:nvPr/>
          </p:nvSpPr>
          <p:spPr bwMode="auto">
            <a:xfrm>
              <a:off x="1105" y="766"/>
              <a:ext cx="2864" cy="0"/>
            </a:xfrm>
            <a:prstGeom prst="line">
              <a:avLst/>
            </a:prstGeom>
            <a:noFill/>
            <a:ln w="38100" cmpd="dbl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Line 9"/>
            <p:cNvSpPr>
              <a:spLocks noChangeShapeType="1"/>
            </p:cNvSpPr>
            <p:nvPr/>
          </p:nvSpPr>
          <p:spPr bwMode="auto">
            <a:xfrm>
              <a:off x="1287" y="758"/>
              <a:ext cx="0" cy="2066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Line 10"/>
            <p:cNvSpPr>
              <a:spLocks noChangeShapeType="1"/>
            </p:cNvSpPr>
            <p:nvPr/>
          </p:nvSpPr>
          <p:spPr bwMode="auto">
            <a:xfrm>
              <a:off x="1193" y="837"/>
              <a:ext cx="2314" cy="0"/>
            </a:xfrm>
            <a:prstGeom prst="line">
              <a:avLst/>
            </a:prstGeom>
            <a:noFill/>
            <a:ln w="38100" cmpd="dbl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079" name="Picture 11" descr="Bo hoa 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389438"/>
            <a:ext cx="59372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2" descr="Flash Lang hoa de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6350" y="5986463"/>
            <a:ext cx="962025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13" descr="Flash Buom va hoa 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5488" y="5792788"/>
            <a:ext cx="1296987" cy="123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4" descr="Day hoa va buom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6380956" y="-1791493"/>
            <a:ext cx="569913" cy="405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5" descr="Flash Lang hoa de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2025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Picture 16" descr="Flash Lang hoa de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75" y="6038850"/>
            <a:ext cx="962025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5" name="Picture 17" descr="Flash Buom va hoa 1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5400000">
            <a:off x="7842250" y="14288"/>
            <a:ext cx="1366838" cy="133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18" descr="Day hoa 2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759825" y="0"/>
            <a:ext cx="384175" cy="248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7" name="Picture 19" descr="Day hoa va buom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3062288" y="5048250"/>
            <a:ext cx="569912" cy="312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8" name="Picture 20" descr="Con chim 1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858000" y="6416675"/>
            <a:ext cx="1460500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9" name="Rectangle 2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2599" name="Text Box 23"/>
          <p:cNvSpPr txBox="1">
            <a:spLocks noChangeArrowheads="1"/>
          </p:cNvSpPr>
          <p:nvPr/>
        </p:nvSpPr>
        <p:spPr bwMode="auto">
          <a:xfrm>
            <a:off x="2895600" y="2667000"/>
            <a:ext cx="30480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u="sng" dirty="0" err="1">
                <a:solidFill>
                  <a:srgbClr val="0000FF"/>
                </a:solidFill>
              </a:rPr>
              <a:t>Địa</a:t>
            </a:r>
            <a:r>
              <a:rPr lang="en-US" sz="4800" b="1" u="sng" dirty="0">
                <a:solidFill>
                  <a:srgbClr val="0000FF"/>
                </a:solidFill>
              </a:rPr>
              <a:t> </a:t>
            </a:r>
            <a:r>
              <a:rPr lang="en-US" sz="4800" b="1" u="sng" dirty="0" err="1">
                <a:solidFill>
                  <a:srgbClr val="0000FF"/>
                </a:solidFill>
              </a:rPr>
              <a:t>lí</a:t>
            </a:r>
            <a:r>
              <a:rPr lang="en-US" sz="4800" b="1" u="sng" dirty="0">
                <a:solidFill>
                  <a:srgbClr val="0000FF"/>
                </a:solidFill>
              </a:rPr>
              <a:t> </a:t>
            </a:r>
            <a:r>
              <a:rPr lang="en-US" sz="4800" b="1" u="sng" dirty="0" err="1">
                <a:solidFill>
                  <a:srgbClr val="0000FF"/>
                </a:solidFill>
              </a:rPr>
              <a:t>lớp</a:t>
            </a:r>
            <a:r>
              <a:rPr lang="en-US" sz="4800" b="1" u="sng" dirty="0">
                <a:solidFill>
                  <a:srgbClr val="0000FF"/>
                </a:solidFill>
              </a:rPr>
              <a:t> 5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381000" y="381000"/>
            <a:ext cx="8763000" cy="1103313"/>
            <a:chOff x="144" y="108"/>
            <a:chExt cx="5520" cy="695"/>
          </a:xfrm>
        </p:grpSpPr>
        <p:sp>
          <p:nvSpPr>
            <p:cNvPr id="152601" name="Text Box 25"/>
            <p:cNvSpPr txBox="1">
              <a:spLocks noChangeArrowheads="1"/>
            </p:cNvSpPr>
            <p:nvPr/>
          </p:nvSpPr>
          <p:spPr bwMode="auto">
            <a:xfrm>
              <a:off x="1920" y="471"/>
              <a:ext cx="220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800" b="1">
                  <a:solidFill>
                    <a:srgbClr val="33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endParaRPr lang="en-US" sz="2800" b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52602" name="Text Box 26"/>
            <p:cNvSpPr txBox="1">
              <a:spLocks noChangeArrowheads="1"/>
            </p:cNvSpPr>
            <p:nvPr/>
          </p:nvSpPr>
          <p:spPr bwMode="auto">
            <a:xfrm>
              <a:off x="1776" y="108"/>
              <a:ext cx="388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endParaRPr lang="en-US" sz="2800" b="1" i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pic>
          <p:nvPicPr>
            <p:cNvPr id="3098" name="Picture 27" descr="red_mushroom_hb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144" y="144"/>
              <a:ext cx="816" cy="6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7315200" y="5029200"/>
            <a:ext cx="8763000" cy="1103313"/>
            <a:chOff x="144" y="108"/>
            <a:chExt cx="5520" cy="695"/>
          </a:xfrm>
        </p:grpSpPr>
        <p:sp>
          <p:nvSpPr>
            <p:cNvPr id="152605" name="Text Box 29"/>
            <p:cNvSpPr txBox="1">
              <a:spLocks noChangeArrowheads="1"/>
            </p:cNvSpPr>
            <p:nvPr/>
          </p:nvSpPr>
          <p:spPr bwMode="auto">
            <a:xfrm>
              <a:off x="1920" y="471"/>
              <a:ext cx="220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800" b="1">
                  <a:solidFill>
                    <a:srgbClr val="33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endParaRPr lang="en-US" sz="2800" b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52606" name="Text Box 30"/>
            <p:cNvSpPr txBox="1">
              <a:spLocks noChangeArrowheads="1"/>
            </p:cNvSpPr>
            <p:nvPr/>
          </p:nvSpPr>
          <p:spPr bwMode="auto">
            <a:xfrm>
              <a:off x="1776" y="108"/>
              <a:ext cx="388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endParaRPr lang="en-US" sz="2800" b="1" i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pic>
          <p:nvPicPr>
            <p:cNvPr id="3095" name="Picture 31" descr="red_mushroom_hb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144" y="144"/>
              <a:ext cx="816" cy="6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2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2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9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ext Box 2"/>
          <p:cNvSpPr txBox="1">
            <a:spLocks noChangeArrowheads="1"/>
          </p:cNvSpPr>
          <p:nvPr/>
        </p:nvSpPr>
        <p:spPr bwMode="auto">
          <a:xfrm>
            <a:off x="1752600" y="1600200"/>
            <a:ext cx="53340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en-US" sz="3600" b="1" u="sng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Ôn</a:t>
            </a:r>
            <a:r>
              <a:rPr lang="en-US" sz="3600" b="1" u="sng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u="sng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lại</a:t>
            </a:r>
            <a:r>
              <a:rPr lang="en-US" sz="3600" b="1" u="sng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u="sng" dirty="0" err="1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bài</a:t>
            </a:r>
            <a:r>
              <a:rPr lang="en-US" sz="3600" b="1" u="sng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u="sng" dirty="0" err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cũ</a:t>
            </a:r>
            <a:r>
              <a:rPr lang="en-US" sz="3600" b="1" u="sng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sz="3600" b="1" u="sng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</a:rPr>
              <a:t> </a:t>
            </a:r>
          </a:p>
        </p:txBody>
      </p:sp>
      <p:pic>
        <p:nvPicPr>
          <p:cNvPr id="154627" name="Picture 3" descr="Meo_Tom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2209800"/>
            <a:ext cx="73025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628" name="Picture 4" descr="Meo_Tom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3606800"/>
            <a:ext cx="73025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629" name="Picture 5" descr="Meo_Tom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4953000"/>
            <a:ext cx="73025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630" name="Text Box 6"/>
          <p:cNvSpPr txBox="1">
            <a:spLocks noChangeArrowheads="1"/>
          </p:cNvSpPr>
          <p:nvPr/>
        </p:nvSpPr>
        <p:spPr bwMode="auto">
          <a:xfrm>
            <a:off x="990600" y="2209800"/>
            <a:ext cx="7924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1.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Nêu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tên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những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nước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giáp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phần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đất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liền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của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nước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 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4631" name="Text Box 7"/>
          <p:cNvSpPr txBox="1">
            <a:spLocks noChangeArrowheads="1"/>
          </p:cNvSpPr>
          <p:nvPr/>
        </p:nvSpPr>
        <p:spPr bwMode="auto">
          <a:xfrm>
            <a:off x="977900" y="3492500"/>
            <a:ext cx="7924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2.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Nêu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tên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một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số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đảo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và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quần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đảo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ở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nước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</a:p>
        </p:txBody>
      </p:sp>
      <p:sp>
        <p:nvSpPr>
          <p:cNvPr id="154632" name="Text Box 8"/>
          <p:cNvSpPr txBox="1">
            <a:spLocks noChangeArrowheads="1"/>
          </p:cNvSpPr>
          <p:nvPr/>
        </p:nvSpPr>
        <p:spPr bwMode="auto">
          <a:xfrm>
            <a:off x="990600" y="4724400"/>
            <a:ext cx="7924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Từ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Bắc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vào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Nam,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phần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đất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liền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của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nước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dài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bao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nhiêu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ki-lô-mét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Diện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tích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lãnh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thổ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nước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là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bao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nhiêu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 </a:t>
            </a:r>
          </a:p>
        </p:txBody>
      </p:sp>
      <p:sp>
        <p:nvSpPr>
          <p:cNvPr id="4105" name="Text Box 10"/>
          <p:cNvSpPr txBox="1">
            <a:spLocks noChangeArrowheads="1"/>
          </p:cNvSpPr>
          <p:nvPr/>
        </p:nvSpPr>
        <p:spPr bwMode="auto">
          <a:xfrm>
            <a:off x="3733800" y="838200"/>
            <a:ext cx="1828800" cy="7694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u="sng" dirty="0" err="1">
                <a:solidFill>
                  <a:srgbClr val="0000FF"/>
                </a:solidFill>
              </a:rPr>
              <a:t>Địa</a:t>
            </a:r>
            <a:r>
              <a:rPr lang="en-US" sz="4400" u="sng" dirty="0">
                <a:solidFill>
                  <a:srgbClr val="0000FF"/>
                </a:solidFill>
              </a:rPr>
              <a:t> </a:t>
            </a:r>
            <a:r>
              <a:rPr lang="en-US" sz="4400" u="sng" dirty="0" err="1">
                <a:solidFill>
                  <a:srgbClr val="0000FF"/>
                </a:solidFill>
              </a:rPr>
              <a:t>lí</a:t>
            </a:r>
            <a:endParaRPr lang="en-US" sz="4400" u="sng" dirty="0">
              <a:solidFill>
                <a:srgbClr val="0000FF"/>
              </a:solidFill>
            </a:endParaRPr>
          </a:p>
        </p:txBody>
      </p:sp>
      <p:sp>
        <p:nvSpPr>
          <p:cNvPr id="4106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4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54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54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54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5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54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54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546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5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54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54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54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8915400" cy="2054229"/>
            <a:chOff x="144" y="108"/>
            <a:chExt cx="5616" cy="1294"/>
          </a:xfrm>
        </p:grpSpPr>
        <p:sp>
          <p:nvSpPr>
            <p:cNvPr id="99334" name="Text Box 6"/>
            <p:cNvSpPr txBox="1">
              <a:spLocks noChangeArrowheads="1"/>
            </p:cNvSpPr>
            <p:nvPr/>
          </p:nvSpPr>
          <p:spPr bwMode="auto">
            <a:xfrm>
              <a:off x="384" y="471"/>
              <a:ext cx="5376" cy="9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800" b="1" dirty="0">
                  <a:solidFill>
                    <a:srgbClr val="33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u="sng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ĐỊA </a:t>
              </a:r>
              <a:r>
                <a:rPr lang="en-US" sz="3600" b="1" u="sng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LÍ</a:t>
              </a:r>
            </a:p>
            <a:p>
              <a:pPr algn="ctr">
                <a:spcBef>
                  <a:spcPct val="50000"/>
                </a:spcBef>
                <a:defRPr/>
              </a:pPr>
              <a:r>
                <a:rPr lang="en-US" sz="3600" b="1" u="sng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3600" b="1" u="sng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2:</a:t>
              </a:r>
              <a:r>
                <a:rPr lang="en-US" sz="3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Địa</a:t>
              </a:r>
              <a:r>
                <a:rPr lang="en-US" sz="3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khoáng</a:t>
              </a:r>
              <a:r>
                <a:rPr lang="en-US" sz="3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sản</a:t>
              </a:r>
              <a:endParaRPr lang="en-US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9335" name="Text Box 7"/>
            <p:cNvSpPr txBox="1">
              <a:spLocks noChangeArrowheads="1"/>
            </p:cNvSpPr>
            <p:nvPr/>
          </p:nvSpPr>
          <p:spPr bwMode="auto">
            <a:xfrm>
              <a:off x="1776" y="108"/>
              <a:ext cx="3888" cy="3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endParaRPr lang="en-US" sz="2800" b="1" i="1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5137" name="Picture 8" descr="red_mushroom_hb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4" y="144"/>
              <a:ext cx="816" cy="6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9344" name="Text Box 16"/>
          <p:cNvSpPr txBox="1">
            <a:spLocks noChangeArrowheads="1"/>
          </p:cNvSpPr>
          <p:nvPr/>
        </p:nvSpPr>
        <p:spPr bwMode="auto">
          <a:xfrm>
            <a:off x="304800" y="2895600"/>
            <a:ext cx="8305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Char char="&amp;"/>
              <a:defRPr/>
            </a:pP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đồi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Nam? </a:t>
            </a:r>
          </a:p>
        </p:txBody>
      </p:sp>
      <p:sp>
        <p:nvSpPr>
          <p:cNvPr id="99345" name="Text Box 17"/>
          <p:cNvSpPr txBox="1">
            <a:spLocks noChangeArrowheads="1"/>
          </p:cNvSpPr>
          <p:nvPr/>
        </p:nvSpPr>
        <p:spPr bwMode="auto">
          <a:xfrm>
            <a:off x="228600" y="4724400"/>
            <a:ext cx="8305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Char char="&amp;"/>
              <a:defRPr/>
            </a:pP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40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đồi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99347" name="Text Box 19"/>
          <p:cNvSpPr txBox="1">
            <a:spLocks noChangeArrowheads="1"/>
          </p:cNvSpPr>
          <p:nvPr/>
        </p:nvSpPr>
        <p:spPr bwMode="auto">
          <a:xfrm>
            <a:off x="228600" y="2133600"/>
            <a:ext cx="8305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 rot="10687337">
            <a:off x="7086600" y="4721225"/>
            <a:ext cx="2057400" cy="2136775"/>
            <a:chOff x="240" y="132"/>
            <a:chExt cx="2352" cy="2412"/>
          </a:xfrm>
        </p:grpSpPr>
        <p:sp>
          <p:nvSpPr>
            <p:cNvPr id="5128" name="Freeform 21"/>
            <p:cNvSpPr>
              <a:spLocks/>
            </p:cNvSpPr>
            <p:nvPr/>
          </p:nvSpPr>
          <p:spPr bwMode="auto">
            <a:xfrm rot="-3872960">
              <a:off x="404" y="144"/>
              <a:ext cx="228" cy="459"/>
            </a:xfrm>
            <a:custGeom>
              <a:avLst/>
              <a:gdLst>
                <a:gd name="T0" fmla="*/ 12 w 456"/>
                <a:gd name="T1" fmla="*/ 93 h 919"/>
                <a:gd name="T2" fmla="*/ 12 w 456"/>
                <a:gd name="T3" fmla="*/ 83 h 919"/>
                <a:gd name="T4" fmla="*/ 10 w 456"/>
                <a:gd name="T5" fmla="*/ 77 h 919"/>
                <a:gd name="T6" fmla="*/ 7 w 456"/>
                <a:gd name="T7" fmla="*/ 72 h 919"/>
                <a:gd name="T8" fmla="*/ 3 w 456"/>
                <a:gd name="T9" fmla="*/ 66 h 919"/>
                <a:gd name="T10" fmla="*/ 1 w 456"/>
                <a:gd name="T11" fmla="*/ 55 h 919"/>
                <a:gd name="T12" fmla="*/ 2 w 456"/>
                <a:gd name="T13" fmla="*/ 49 h 919"/>
                <a:gd name="T14" fmla="*/ 5 w 456"/>
                <a:gd name="T15" fmla="*/ 44 h 919"/>
                <a:gd name="T16" fmla="*/ 7 w 456"/>
                <a:gd name="T17" fmla="*/ 47 h 919"/>
                <a:gd name="T18" fmla="*/ 10 w 456"/>
                <a:gd name="T19" fmla="*/ 53 h 919"/>
                <a:gd name="T20" fmla="*/ 15 w 456"/>
                <a:gd name="T21" fmla="*/ 52 h 919"/>
                <a:gd name="T22" fmla="*/ 14 w 456"/>
                <a:gd name="T23" fmla="*/ 44 h 919"/>
                <a:gd name="T24" fmla="*/ 10 w 456"/>
                <a:gd name="T25" fmla="*/ 36 h 919"/>
                <a:gd name="T26" fmla="*/ 7 w 456"/>
                <a:gd name="T27" fmla="*/ 28 h 919"/>
                <a:gd name="T28" fmla="*/ 15 w 456"/>
                <a:gd name="T29" fmla="*/ 28 h 919"/>
                <a:gd name="T30" fmla="*/ 20 w 456"/>
                <a:gd name="T31" fmla="*/ 35 h 919"/>
                <a:gd name="T32" fmla="*/ 23 w 456"/>
                <a:gd name="T33" fmla="*/ 34 h 919"/>
                <a:gd name="T34" fmla="*/ 21 w 456"/>
                <a:gd name="T35" fmla="*/ 27 h 919"/>
                <a:gd name="T36" fmla="*/ 19 w 456"/>
                <a:gd name="T37" fmla="*/ 23 h 919"/>
                <a:gd name="T38" fmla="*/ 18 w 456"/>
                <a:gd name="T39" fmla="*/ 18 h 919"/>
                <a:gd name="T40" fmla="*/ 15 w 456"/>
                <a:gd name="T41" fmla="*/ 9 h 919"/>
                <a:gd name="T42" fmla="*/ 24 w 456"/>
                <a:gd name="T43" fmla="*/ 8 h 919"/>
                <a:gd name="T44" fmla="*/ 26 w 456"/>
                <a:gd name="T45" fmla="*/ 15 h 919"/>
                <a:gd name="T46" fmla="*/ 28 w 456"/>
                <a:gd name="T47" fmla="*/ 23 h 919"/>
                <a:gd name="T48" fmla="*/ 29 w 456"/>
                <a:gd name="T49" fmla="*/ 24 h 919"/>
                <a:gd name="T50" fmla="*/ 29 w 456"/>
                <a:gd name="T51" fmla="*/ 4 h 919"/>
                <a:gd name="T52" fmla="*/ 35 w 456"/>
                <a:gd name="T53" fmla="*/ 0 h 919"/>
                <a:gd name="T54" fmla="*/ 38 w 456"/>
                <a:gd name="T55" fmla="*/ 6 h 919"/>
                <a:gd name="T56" fmla="*/ 36 w 456"/>
                <a:gd name="T57" fmla="*/ 12 h 919"/>
                <a:gd name="T58" fmla="*/ 47 w 456"/>
                <a:gd name="T59" fmla="*/ 13 h 919"/>
                <a:gd name="T60" fmla="*/ 44 w 456"/>
                <a:gd name="T61" fmla="*/ 17 h 919"/>
                <a:gd name="T62" fmla="*/ 36 w 456"/>
                <a:gd name="T63" fmla="*/ 24 h 919"/>
                <a:gd name="T64" fmla="*/ 51 w 456"/>
                <a:gd name="T65" fmla="*/ 27 h 919"/>
                <a:gd name="T66" fmla="*/ 51 w 456"/>
                <a:gd name="T67" fmla="*/ 32 h 919"/>
                <a:gd name="T68" fmla="*/ 37 w 456"/>
                <a:gd name="T69" fmla="*/ 39 h 919"/>
                <a:gd name="T70" fmla="*/ 37 w 456"/>
                <a:gd name="T71" fmla="*/ 45 h 919"/>
                <a:gd name="T72" fmla="*/ 49 w 456"/>
                <a:gd name="T73" fmla="*/ 41 h 919"/>
                <a:gd name="T74" fmla="*/ 57 w 456"/>
                <a:gd name="T75" fmla="*/ 46 h 919"/>
                <a:gd name="T76" fmla="*/ 54 w 456"/>
                <a:gd name="T77" fmla="*/ 52 h 919"/>
                <a:gd name="T78" fmla="*/ 35 w 456"/>
                <a:gd name="T79" fmla="*/ 56 h 919"/>
                <a:gd name="T80" fmla="*/ 40 w 456"/>
                <a:gd name="T81" fmla="*/ 59 h 919"/>
                <a:gd name="T82" fmla="*/ 48 w 456"/>
                <a:gd name="T83" fmla="*/ 62 h 919"/>
                <a:gd name="T84" fmla="*/ 47 w 456"/>
                <a:gd name="T85" fmla="*/ 68 h 919"/>
                <a:gd name="T86" fmla="*/ 44 w 456"/>
                <a:gd name="T87" fmla="*/ 74 h 919"/>
                <a:gd name="T88" fmla="*/ 40 w 456"/>
                <a:gd name="T89" fmla="*/ 80 h 919"/>
                <a:gd name="T90" fmla="*/ 31 w 456"/>
                <a:gd name="T91" fmla="*/ 84 h 919"/>
                <a:gd name="T92" fmla="*/ 22 w 456"/>
                <a:gd name="T93" fmla="*/ 91 h 919"/>
                <a:gd name="T94" fmla="*/ 43 w 456"/>
                <a:gd name="T95" fmla="*/ 64 h 919"/>
                <a:gd name="T96" fmla="*/ 48 w 456"/>
                <a:gd name="T97" fmla="*/ 30 h 919"/>
                <a:gd name="T98" fmla="*/ 31 w 456"/>
                <a:gd name="T99" fmla="*/ 22 h 919"/>
                <a:gd name="T100" fmla="*/ 23 w 456"/>
                <a:gd name="T101" fmla="*/ 57 h 919"/>
                <a:gd name="T102" fmla="*/ 18 w 456"/>
                <a:gd name="T103" fmla="*/ 84 h 919"/>
                <a:gd name="T104" fmla="*/ 17 w 456"/>
                <a:gd name="T105" fmla="*/ 93 h 919"/>
                <a:gd name="T106" fmla="*/ 14 w 456"/>
                <a:gd name="T107" fmla="*/ 98 h 919"/>
                <a:gd name="T108" fmla="*/ 12 w 456"/>
                <a:gd name="T109" fmla="*/ 102 h 919"/>
                <a:gd name="T110" fmla="*/ 9 w 456"/>
                <a:gd name="T111" fmla="*/ 107 h 919"/>
                <a:gd name="T112" fmla="*/ 4 w 456"/>
                <a:gd name="T113" fmla="*/ 113 h 919"/>
                <a:gd name="T114" fmla="*/ 10 w 456"/>
                <a:gd name="T115" fmla="*/ 97 h 91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456"/>
                <a:gd name="T175" fmla="*/ 0 h 919"/>
                <a:gd name="T176" fmla="*/ 456 w 456"/>
                <a:gd name="T177" fmla="*/ 919 h 91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456" h="919">
                  <a:moveTo>
                    <a:pt x="78" y="780"/>
                  </a:moveTo>
                  <a:lnTo>
                    <a:pt x="80" y="778"/>
                  </a:lnTo>
                  <a:lnTo>
                    <a:pt x="83" y="770"/>
                  </a:lnTo>
                  <a:lnTo>
                    <a:pt x="87" y="763"/>
                  </a:lnTo>
                  <a:lnTo>
                    <a:pt x="91" y="757"/>
                  </a:lnTo>
                  <a:lnTo>
                    <a:pt x="93" y="749"/>
                  </a:lnTo>
                  <a:lnTo>
                    <a:pt x="95" y="740"/>
                  </a:lnTo>
                  <a:lnTo>
                    <a:pt x="99" y="719"/>
                  </a:lnTo>
                  <a:lnTo>
                    <a:pt x="99" y="694"/>
                  </a:lnTo>
                  <a:lnTo>
                    <a:pt x="99" y="681"/>
                  </a:lnTo>
                  <a:lnTo>
                    <a:pt x="97" y="673"/>
                  </a:lnTo>
                  <a:lnTo>
                    <a:pt x="95" y="666"/>
                  </a:lnTo>
                  <a:lnTo>
                    <a:pt x="93" y="658"/>
                  </a:lnTo>
                  <a:lnTo>
                    <a:pt x="89" y="650"/>
                  </a:lnTo>
                  <a:lnTo>
                    <a:pt x="87" y="645"/>
                  </a:lnTo>
                  <a:lnTo>
                    <a:pt x="83" y="637"/>
                  </a:lnTo>
                  <a:lnTo>
                    <a:pt x="80" y="630"/>
                  </a:lnTo>
                  <a:lnTo>
                    <a:pt x="76" y="622"/>
                  </a:lnTo>
                  <a:lnTo>
                    <a:pt x="72" y="614"/>
                  </a:lnTo>
                  <a:lnTo>
                    <a:pt x="66" y="607"/>
                  </a:lnTo>
                  <a:lnTo>
                    <a:pt x="63" y="601"/>
                  </a:lnTo>
                  <a:lnTo>
                    <a:pt x="59" y="593"/>
                  </a:lnTo>
                  <a:lnTo>
                    <a:pt x="55" y="588"/>
                  </a:lnTo>
                  <a:lnTo>
                    <a:pt x="51" y="580"/>
                  </a:lnTo>
                  <a:lnTo>
                    <a:pt x="47" y="574"/>
                  </a:lnTo>
                  <a:lnTo>
                    <a:pt x="44" y="569"/>
                  </a:lnTo>
                  <a:lnTo>
                    <a:pt x="36" y="557"/>
                  </a:lnTo>
                  <a:lnTo>
                    <a:pt x="34" y="552"/>
                  </a:lnTo>
                  <a:lnTo>
                    <a:pt x="30" y="544"/>
                  </a:lnTo>
                  <a:lnTo>
                    <a:pt x="23" y="535"/>
                  </a:lnTo>
                  <a:lnTo>
                    <a:pt x="17" y="523"/>
                  </a:lnTo>
                  <a:lnTo>
                    <a:pt x="13" y="512"/>
                  </a:lnTo>
                  <a:lnTo>
                    <a:pt x="7" y="502"/>
                  </a:lnTo>
                  <a:lnTo>
                    <a:pt x="4" y="491"/>
                  </a:lnTo>
                  <a:lnTo>
                    <a:pt x="0" y="470"/>
                  </a:lnTo>
                  <a:lnTo>
                    <a:pt x="2" y="447"/>
                  </a:lnTo>
                  <a:lnTo>
                    <a:pt x="4" y="436"/>
                  </a:lnTo>
                  <a:lnTo>
                    <a:pt x="6" y="426"/>
                  </a:lnTo>
                  <a:lnTo>
                    <a:pt x="7" y="420"/>
                  </a:lnTo>
                  <a:lnTo>
                    <a:pt x="9" y="415"/>
                  </a:lnTo>
                  <a:lnTo>
                    <a:pt x="11" y="405"/>
                  </a:lnTo>
                  <a:lnTo>
                    <a:pt x="15" y="396"/>
                  </a:lnTo>
                  <a:lnTo>
                    <a:pt x="19" y="388"/>
                  </a:lnTo>
                  <a:lnTo>
                    <a:pt x="23" y="381"/>
                  </a:lnTo>
                  <a:lnTo>
                    <a:pt x="26" y="375"/>
                  </a:lnTo>
                  <a:lnTo>
                    <a:pt x="30" y="369"/>
                  </a:lnTo>
                  <a:lnTo>
                    <a:pt x="32" y="363"/>
                  </a:lnTo>
                  <a:lnTo>
                    <a:pt x="38" y="356"/>
                  </a:lnTo>
                  <a:lnTo>
                    <a:pt x="44" y="348"/>
                  </a:lnTo>
                  <a:lnTo>
                    <a:pt x="45" y="352"/>
                  </a:lnTo>
                  <a:lnTo>
                    <a:pt x="47" y="362"/>
                  </a:lnTo>
                  <a:lnTo>
                    <a:pt x="49" y="367"/>
                  </a:lnTo>
                  <a:lnTo>
                    <a:pt x="51" y="375"/>
                  </a:lnTo>
                  <a:lnTo>
                    <a:pt x="53" y="382"/>
                  </a:lnTo>
                  <a:lnTo>
                    <a:pt x="55" y="390"/>
                  </a:lnTo>
                  <a:lnTo>
                    <a:pt x="59" y="398"/>
                  </a:lnTo>
                  <a:lnTo>
                    <a:pt x="63" y="405"/>
                  </a:lnTo>
                  <a:lnTo>
                    <a:pt x="64" y="413"/>
                  </a:lnTo>
                  <a:lnTo>
                    <a:pt x="70" y="420"/>
                  </a:lnTo>
                  <a:lnTo>
                    <a:pt x="74" y="428"/>
                  </a:lnTo>
                  <a:lnTo>
                    <a:pt x="78" y="432"/>
                  </a:lnTo>
                  <a:lnTo>
                    <a:pt x="89" y="440"/>
                  </a:lnTo>
                  <a:lnTo>
                    <a:pt x="99" y="441"/>
                  </a:lnTo>
                  <a:lnTo>
                    <a:pt x="108" y="436"/>
                  </a:lnTo>
                  <a:lnTo>
                    <a:pt x="116" y="428"/>
                  </a:lnTo>
                  <a:lnTo>
                    <a:pt x="122" y="417"/>
                  </a:lnTo>
                  <a:lnTo>
                    <a:pt x="123" y="403"/>
                  </a:lnTo>
                  <a:lnTo>
                    <a:pt x="123" y="388"/>
                  </a:lnTo>
                  <a:lnTo>
                    <a:pt x="122" y="373"/>
                  </a:lnTo>
                  <a:lnTo>
                    <a:pt x="118" y="365"/>
                  </a:lnTo>
                  <a:lnTo>
                    <a:pt x="114" y="360"/>
                  </a:lnTo>
                  <a:lnTo>
                    <a:pt x="110" y="352"/>
                  </a:lnTo>
                  <a:lnTo>
                    <a:pt x="106" y="344"/>
                  </a:lnTo>
                  <a:lnTo>
                    <a:pt x="99" y="335"/>
                  </a:lnTo>
                  <a:lnTo>
                    <a:pt x="93" y="325"/>
                  </a:lnTo>
                  <a:lnTo>
                    <a:pt x="87" y="314"/>
                  </a:lnTo>
                  <a:lnTo>
                    <a:pt x="80" y="303"/>
                  </a:lnTo>
                  <a:lnTo>
                    <a:pt x="74" y="291"/>
                  </a:lnTo>
                  <a:lnTo>
                    <a:pt x="70" y="282"/>
                  </a:lnTo>
                  <a:lnTo>
                    <a:pt x="64" y="270"/>
                  </a:lnTo>
                  <a:lnTo>
                    <a:pt x="63" y="259"/>
                  </a:lnTo>
                  <a:lnTo>
                    <a:pt x="59" y="238"/>
                  </a:lnTo>
                  <a:lnTo>
                    <a:pt x="61" y="230"/>
                  </a:lnTo>
                  <a:lnTo>
                    <a:pt x="63" y="227"/>
                  </a:lnTo>
                  <a:lnTo>
                    <a:pt x="64" y="223"/>
                  </a:lnTo>
                  <a:lnTo>
                    <a:pt x="70" y="215"/>
                  </a:lnTo>
                  <a:lnTo>
                    <a:pt x="80" y="210"/>
                  </a:lnTo>
                  <a:lnTo>
                    <a:pt x="99" y="208"/>
                  </a:lnTo>
                  <a:lnTo>
                    <a:pt x="114" y="215"/>
                  </a:lnTo>
                  <a:lnTo>
                    <a:pt x="120" y="225"/>
                  </a:lnTo>
                  <a:lnTo>
                    <a:pt x="127" y="232"/>
                  </a:lnTo>
                  <a:lnTo>
                    <a:pt x="133" y="244"/>
                  </a:lnTo>
                  <a:lnTo>
                    <a:pt x="139" y="253"/>
                  </a:lnTo>
                  <a:lnTo>
                    <a:pt x="144" y="265"/>
                  </a:lnTo>
                  <a:lnTo>
                    <a:pt x="150" y="276"/>
                  </a:lnTo>
                  <a:lnTo>
                    <a:pt x="154" y="286"/>
                  </a:lnTo>
                  <a:lnTo>
                    <a:pt x="160" y="295"/>
                  </a:lnTo>
                  <a:lnTo>
                    <a:pt x="169" y="306"/>
                  </a:lnTo>
                  <a:lnTo>
                    <a:pt x="180" y="306"/>
                  </a:lnTo>
                  <a:lnTo>
                    <a:pt x="184" y="301"/>
                  </a:lnTo>
                  <a:lnTo>
                    <a:pt x="184" y="291"/>
                  </a:lnTo>
                  <a:lnTo>
                    <a:pt x="182" y="278"/>
                  </a:lnTo>
                  <a:lnTo>
                    <a:pt x="180" y="270"/>
                  </a:lnTo>
                  <a:lnTo>
                    <a:pt x="179" y="261"/>
                  </a:lnTo>
                  <a:lnTo>
                    <a:pt x="175" y="251"/>
                  </a:lnTo>
                  <a:lnTo>
                    <a:pt x="173" y="242"/>
                  </a:lnTo>
                  <a:lnTo>
                    <a:pt x="169" y="230"/>
                  </a:lnTo>
                  <a:lnTo>
                    <a:pt x="165" y="221"/>
                  </a:lnTo>
                  <a:lnTo>
                    <a:pt x="163" y="215"/>
                  </a:lnTo>
                  <a:lnTo>
                    <a:pt x="160" y="210"/>
                  </a:lnTo>
                  <a:lnTo>
                    <a:pt x="160" y="204"/>
                  </a:lnTo>
                  <a:lnTo>
                    <a:pt x="156" y="198"/>
                  </a:lnTo>
                  <a:lnTo>
                    <a:pt x="154" y="192"/>
                  </a:lnTo>
                  <a:lnTo>
                    <a:pt x="152" y="187"/>
                  </a:lnTo>
                  <a:lnTo>
                    <a:pt x="150" y="181"/>
                  </a:lnTo>
                  <a:lnTo>
                    <a:pt x="148" y="175"/>
                  </a:lnTo>
                  <a:lnTo>
                    <a:pt x="144" y="162"/>
                  </a:lnTo>
                  <a:lnTo>
                    <a:pt x="142" y="156"/>
                  </a:lnTo>
                  <a:lnTo>
                    <a:pt x="141" y="151"/>
                  </a:lnTo>
                  <a:lnTo>
                    <a:pt x="139" y="145"/>
                  </a:lnTo>
                  <a:lnTo>
                    <a:pt x="137" y="139"/>
                  </a:lnTo>
                  <a:lnTo>
                    <a:pt x="133" y="130"/>
                  </a:lnTo>
                  <a:lnTo>
                    <a:pt x="131" y="118"/>
                  </a:lnTo>
                  <a:lnTo>
                    <a:pt x="127" y="107"/>
                  </a:lnTo>
                  <a:lnTo>
                    <a:pt x="123" y="88"/>
                  </a:lnTo>
                  <a:lnTo>
                    <a:pt x="123" y="73"/>
                  </a:lnTo>
                  <a:lnTo>
                    <a:pt x="125" y="59"/>
                  </a:lnTo>
                  <a:lnTo>
                    <a:pt x="131" y="50"/>
                  </a:lnTo>
                  <a:lnTo>
                    <a:pt x="142" y="44"/>
                  </a:lnTo>
                  <a:lnTo>
                    <a:pt x="163" y="48"/>
                  </a:lnTo>
                  <a:lnTo>
                    <a:pt x="179" y="61"/>
                  </a:lnTo>
                  <a:lnTo>
                    <a:pt x="186" y="71"/>
                  </a:lnTo>
                  <a:lnTo>
                    <a:pt x="192" y="84"/>
                  </a:lnTo>
                  <a:lnTo>
                    <a:pt x="196" y="95"/>
                  </a:lnTo>
                  <a:lnTo>
                    <a:pt x="198" y="103"/>
                  </a:lnTo>
                  <a:lnTo>
                    <a:pt x="199" y="111"/>
                  </a:lnTo>
                  <a:lnTo>
                    <a:pt x="201" y="116"/>
                  </a:lnTo>
                  <a:lnTo>
                    <a:pt x="203" y="124"/>
                  </a:lnTo>
                  <a:lnTo>
                    <a:pt x="205" y="132"/>
                  </a:lnTo>
                  <a:lnTo>
                    <a:pt x="207" y="139"/>
                  </a:lnTo>
                  <a:lnTo>
                    <a:pt x="213" y="168"/>
                  </a:lnTo>
                  <a:lnTo>
                    <a:pt x="213" y="173"/>
                  </a:lnTo>
                  <a:lnTo>
                    <a:pt x="215" y="181"/>
                  </a:lnTo>
                  <a:lnTo>
                    <a:pt x="217" y="185"/>
                  </a:lnTo>
                  <a:lnTo>
                    <a:pt x="217" y="190"/>
                  </a:lnTo>
                  <a:lnTo>
                    <a:pt x="220" y="200"/>
                  </a:lnTo>
                  <a:lnTo>
                    <a:pt x="224" y="208"/>
                  </a:lnTo>
                  <a:lnTo>
                    <a:pt x="228" y="210"/>
                  </a:lnTo>
                  <a:lnTo>
                    <a:pt x="228" y="204"/>
                  </a:lnTo>
                  <a:lnTo>
                    <a:pt x="228" y="194"/>
                  </a:lnTo>
                  <a:lnTo>
                    <a:pt x="226" y="168"/>
                  </a:lnTo>
                  <a:lnTo>
                    <a:pt x="222" y="133"/>
                  </a:lnTo>
                  <a:lnTo>
                    <a:pt x="220" y="97"/>
                  </a:lnTo>
                  <a:lnTo>
                    <a:pt x="222" y="61"/>
                  </a:lnTo>
                  <a:lnTo>
                    <a:pt x="224" y="46"/>
                  </a:lnTo>
                  <a:lnTo>
                    <a:pt x="228" y="33"/>
                  </a:lnTo>
                  <a:lnTo>
                    <a:pt x="232" y="25"/>
                  </a:lnTo>
                  <a:lnTo>
                    <a:pt x="234" y="21"/>
                  </a:lnTo>
                  <a:lnTo>
                    <a:pt x="243" y="14"/>
                  </a:lnTo>
                  <a:lnTo>
                    <a:pt x="251" y="8"/>
                  </a:lnTo>
                  <a:lnTo>
                    <a:pt x="258" y="4"/>
                  </a:lnTo>
                  <a:lnTo>
                    <a:pt x="274" y="0"/>
                  </a:lnTo>
                  <a:lnTo>
                    <a:pt x="295" y="4"/>
                  </a:lnTo>
                  <a:lnTo>
                    <a:pt x="300" y="12"/>
                  </a:lnTo>
                  <a:lnTo>
                    <a:pt x="304" y="19"/>
                  </a:lnTo>
                  <a:lnTo>
                    <a:pt x="306" y="31"/>
                  </a:lnTo>
                  <a:lnTo>
                    <a:pt x="304" y="42"/>
                  </a:lnTo>
                  <a:lnTo>
                    <a:pt x="302" y="50"/>
                  </a:lnTo>
                  <a:lnTo>
                    <a:pt x="300" y="56"/>
                  </a:lnTo>
                  <a:lnTo>
                    <a:pt x="296" y="67"/>
                  </a:lnTo>
                  <a:lnTo>
                    <a:pt x="293" y="73"/>
                  </a:lnTo>
                  <a:lnTo>
                    <a:pt x="291" y="78"/>
                  </a:lnTo>
                  <a:lnTo>
                    <a:pt x="289" y="88"/>
                  </a:lnTo>
                  <a:lnTo>
                    <a:pt x="285" y="101"/>
                  </a:lnTo>
                  <a:lnTo>
                    <a:pt x="289" y="105"/>
                  </a:lnTo>
                  <a:lnTo>
                    <a:pt x="295" y="105"/>
                  </a:lnTo>
                  <a:lnTo>
                    <a:pt x="319" y="101"/>
                  </a:lnTo>
                  <a:lnTo>
                    <a:pt x="352" y="99"/>
                  </a:lnTo>
                  <a:lnTo>
                    <a:pt x="374" y="105"/>
                  </a:lnTo>
                  <a:lnTo>
                    <a:pt x="376" y="109"/>
                  </a:lnTo>
                  <a:lnTo>
                    <a:pt x="376" y="113"/>
                  </a:lnTo>
                  <a:lnTo>
                    <a:pt x="376" y="118"/>
                  </a:lnTo>
                  <a:lnTo>
                    <a:pt x="371" y="126"/>
                  </a:lnTo>
                  <a:lnTo>
                    <a:pt x="365" y="132"/>
                  </a:lnTo>
                  <a:lnTo>
                    <a:pt x="357" y="137"/>
                  </a:lnTo>
                  <a:lnTo>
                    <a:pt x="352" y="143"/>
                  </a:lnTo>
                  <a:lnTo>
                    <a:pt x="344" y="149"/>
                  </a:lnTo>
                  <a:lnTo>
                    <a:pt x="327" y="158"/>
                  </a:lnTo>
                  <a:lnTo>
                    <a:pt x="312" y="168"/>
                  </a:lnTo>
                  <a:lnTo>
                    <a:pt x="298" y="175"/>
                  </a:lnTo>
                  <a:lnTo>
                    <a:pt x="289" y="185"/>
                  </a:lnTo>
                  <a:lnTo>
                    <a:pt x="283" y="194"/>
                  </a:lnTo>
                  <a:lnTo>
                    <a:pt x="283" y="204"/>
                  </a:lnTo>
                  <a:lnTo>
                    <a:pt x="287" y="210"/>
                  </a:lnTo>
                  <a:lnTo>
                    <a:pt x="293" y="213"/>
                  </a:lnTo>
                  <a:lnTo>
                    <a:pt x="310" y="217"/>
                  </a:lnTo>
                  <a:lnTo>
                    <a:pt x="357" y="217"/>
                  </a:lnTo>
                  <a:lnTo>
                    <a:pt x="403" y="221"/>
                  </a:lnTo>
                  <a:lnTo>
                    <a:pt x="416" y="227"/>
                  </a:lnTo>
                  <a:lnTo>
                    <a:pt x="418" y="232"/>
                  </a:lnTo>
                  <a:lnTo>
                    <a:pt x="418" y="240"/>
                  </a:lnTo>
                  <a:lnTo>
                    <a:pt x="416" y="248"/>
                  </a:lnTo>
                  <a:lnTo>
                    <a:pt x="410" y="253"/>
                  </a:lnTo>
                  <a:lnTo>
                    <a:pt x="405" y="259"/>
                  </a:lnTo>
                  <a:lnTo>
                    <a:pt x="397" y="263"/>
                  </a:lnTo>
                  <a:lnTo>
                    <a:pt x="380" y="272"/>
                  </a:lnTo>
                  <a:lnTo>
                    <a:pt x="359" y="278"/>
                  </a:lnTo>
                  <a:lnTo>
                    <a:pt x="338" y="286"/>
                  </a:lnTo>
                  <a:lnTo>
                    <a:pt x="319" y="293"/>
                  </a:lnTo>
                  <a:lnTo>
                    <a:pt x="289" y="312"/>
                  </a:lnTo>
                  <a:lnTo>
                    <a:pt x="283" y="324"/>
                  </a:lnTo>
                  <a:lnTo>
                    <a:pt x="279" y="335"/>
                  </a:lnTo>
                  <a:lnTo>
                    <a:pt x="279" y="344"/>
                  </a:lnTo>
                  <a:lnTo>
                    <a:pt x="279" y="348"/>
                  </a:lnTo>
                  <a:lnTo>
                    <a:pt x="283" y="352"/>
                  </a:lnTo>
                  <a:lnTo>
                    <a:pt x="289" y="360"/>
                  </a:lnTo>
                  <a:lnTo>
                    <a:pt x="300" y="363"/>
                  </a:lnTo>
                  <a:lnTo>
                    <a:pt x="329" y="362"/>
                  </a:lnTo>
                  <a:lnTo>
                    <a:pt x="357" y="350"/>
                  </a:lnTo>
                  <a:lnTo>
                    <a:pt x="369" y="343"/>
                  </a:lnTo>
                  <a:lnTo>
                    <a:pt x="378" y="335"/>
                  </a:lnTo>
                  <a:lnTo>
                    <a:pt x="390" y="329"/>
                  </a:lnTo>
                  <a:lnTo>
                    <a:pt x="401" y="325"/>
                  </a:lnTo>
                  <a:lnTo>
                    <a:pt x="428" y="322"/>
                  </a:lnTo>
                  <a:lnTo>
                    <a:pt x="443" y="327"/>
                  </a:lnTo>
                  <a:lnTo>
                    <a:pt x="452" y="339"/>
                  </a:lnTo>
                  <a:lnTo>
                    <a:pt x="456" y="354"/>
                  </a:lnTo>
                  <a:lnTo>
                    <a:pt x="456" y="373"/>
                  </a:lnTo>
                  <a:lnTo>
                    <a:pt x="454" y="382"/>
                  </a:lnTo>
                  <a:lnTo>
                    <a:pt x="452" y="392"/>
                  </a:lnTo>
                  <a:lnTo>
                    <a:pt x="449" y="400"/>
                  </a:lnTo>
                  <a:lnTo>
                    <a:pt x="443" y="409"/>
                  </a:lnTo>
                  <a:lnTo>
                    <a:pt x="437" y="415"/>
                  </a:lnTo>
                  <a:lnTo>
                    <a:pt x="431" y="422"/>
                  </a:lnTo>
                  <a:lnTo>
                    <a:pt x="422" y="428"/>
                  </a:lnTo>
                  <a:lnTo>
                    <a:pt x="414" y="432"/>
                  </a:lnTo>
                  <a:lnTo>
                    <a:pt x="393" y="436"/>
                  </a:lnTo>
                  <a:lnTo>
                    <a:pt x="369" y="440"/>
                  </a:lnTo>
                  <a:lnTo>
                    <a:pt x="315" y="445"/>
                  </a:lnTo>
                  <a:lnTo>
                    <a:pt x="274" y="455"/>
                  </a:lnTo>
                  <a:lnTo>
                    <a:pt x="262" y="462"/>
                  </a:lnTo>
                  <a:lnTo>
                    <a:pt x="256" y="472"/>
                  </a:lnTo>
                  <a:lnTo>
                    <a:pt x="258" y="478"/>
                  </a:lnTo>
                  <a:lnTo>
                    <a:pt x="262" y="481"/>
                  </a:lnTo>
                  <a:lnTo>
                    <a:pt x="276" y="483"/>
                  </a:lnTo>
                  <a:lnTo>
                    <a:pt x="315" y="478"/>
                  </a:lnTo>
                  <a:lnTo>
                    <a:pt x="336" y="472"/>
                  </a:lnTo>
                  <a:lnTo>
                    <a:pt x="357" y="472"/>
                  </a:lnTo>
                  <a:lnTo>
                    <a:pt x="372" y="474"/>
                  </a:lnTo>
                  <a:lnTo>
                    <a:pt x="382" y="483"/>
                  </a:lnTo>
                  <a:lnTo>
                    <a:pt x="384" y="491"/>
                  </a:lnTo>
                  <a:lnTo>
                    <a:pt x="384" y="500"/>
                  </a:lnTo>
                  <a:lnTo>
                    <a:pt x="382" y="514"/>
                  </a:lnTo>
                  <a:lnTo>
                    <a:pt x="382" y="519"/>
                  </a:lnTo>
                  <a:lnTo>
                    <a:pt x="380" y="527"/>
                  </a:lnTo>
                  <a:lnTo>
                    <a:pt x="376" y="535"/>
                  </a:lnTo>
                  <a:lnTo>
                    <a:pt x="374" y="542"/>
                  </a:lnTo>
                  <a:lnTo>
                    <a:pt x="371" y="550"/>
                  </a:lnTo>
                  <a:lnTo>
                    <a:pt x="367" y="559"/>
                  </a:lnTo>
                  <a:lnTo>
                    <a:pt x="365" y="567"/>
                  </a:lnTo>
                  <a:lnTo>
                    <a:pt x="359" y="574"/>
                  </a:lnTo>
                  <a:lnTo>
                    <a:pt x="355" y="584"/>
                  </a:lnTo>
                  <a:lnTo>
                    <a:pt x="352" y="592"/>
                  </a:lnTo>
                  <a:lnTo>
                    <a:pt x="346" y="599"/>
                  </a:lnTo>
                  <a:lnTo>
                    <a:pt x="342" y="607"/>
                  </a:lnTo>
                  <a:lnTo>
                    <a:pt x="336" y="616"/>
                  </a:lnTo>
                  <a:lnTo>
                    <a:pt x="331" y="624"/>
                  </a:lnTo>
                  <a:lnTo>
                    <a:pt x="325" y="630"/>
                  </a:lnTo>
                  <a:lnTo>
                    <a:pt x="319" y="637"/>
                  </a:lnTo>
                  <a:lnTo>
                    <a:pt x="314" y="645"/>
                  </a:lnTo>
                  <a:lnTo>
                    <a:pt x="306" y="650"/>
                  </a:lnTo>
                  <a:lnTo>
                    <a:pt x="300" y="656"/>
                  </a:lnTo>
                  <a:lnTo>
                    <a:pt x="295" y="660"/>
                  </a:lnTo>
                  <a:lnTo>
                    <a:pt x="281" y="670"/>
                  </a:lnTo>
                  <a:lnTo>
                    <a:pt x="268" y="675"/>
                  </a:lnTo>
                  <a:lnTo>
                    <a:pt x="255" y="679"/>
                  </a:lnTo>
                  <a:lnTo>
                    <a:pt x="230" y="685"/>
                  </a:lnTo>
                  <a:lnTo>
                    <a:pt x="207" y="694"/>
                  </a:lnTo>
                  <a:lnTo>
                    <a:pt x="190" y="708"/>
                  </a:lnTo>
                  <a:lnTo>
                    <a:pt x="182" y="715"/>
                  </a:lnTo>
                  <a:lnTo>
                    <a:pt x="177" y="723"/>
                  </a:lnTo>
                  <a:lnTo>
                    <a:pt x="171" y="728"/>
                  </a:lnTo>
                  <a:lnTo>
                    <a:pt x="165" y="736"/>
                  </a:lnTo>
                  <a:lnTo>
                    <a:pt x="158" y="747"/>
                  </a:lnTo>
                  <a:lnTo>
                    <a:pt x="154" y="755"/>
                  </a:lnTo>
                  <a:lnTo>
                    <a:pt x="152" y="759"/>
                  </a:lnTo>
                  <a:lnTo>
                    <a:pt x="182" y="626"/>
                  </a:lnTo>
                  <a:lnTo>
                    <a:pt x="344" y="517"/>
                  </a:lnTo>
                  <a:lnTo>
                    <a:pt x="190" y="584"/>
                  </a:lnTo>
                  <a:lnTo>
                    <a:pt x="228" y="426"/>
                  </a:lnTo>
                  <a:lnTo>
                    <a:pt x="409" y="384"/>
                  </a:lnTo>
                  <a:lnTo>
                    <a:pt x="234" y="394"/>
                  </a:lnTo>
                  <a:lnTo>
                    <a:pt x="253" y="287"/>
                  </a:lnTo>
                  <a:lnTo>
                    <a:pt x="380" y="244"/>
                  </a:lnTo>
                  <a:lnTo>
                    <a:pt x="258" y="259"/>
                  </a:lnTo>
                  <a:lnTo>
                    <a:pt x="270" y="171"/>
                  </a:lnTo>
                  <a:lnTo>
                    <a:pt x="334" y="124"/>
                  </a:lnTo>
                  <a:lnTo>
                    <a:pt x="264" y="149"/>
                  </a:lnTo>
                  <a:lnTo>
                    <a:pt x="262" y="33"/>
                  </a:lnTo>
                  <a:lnTo>
                    <a:pt x="249" y="181"/>
                  </a:lnTo>
                  <a:lnTo>
                    <a:pt x="232" y="293"/>
                  </a:lnTo>
                  <a:lnTo>
                    <a:pt x="161" y="84"/>
                  </a:lnTo>
                  <a:lnTo>
                    <a:pt x="218" y="335"/>
                  </a:lnTo>
                  <a:lnTo>
                    <a:pt x="198" y="419"/>
                  </a:lnTo>
                  <a:lnTo>
                    <a:pt x="97" y="244"/>
                  </a:lnTo>
                  <a:lnTo>
                    <a:pt x="184" y="459"/>
                  </a:lnTo>
                  <a:lnTo>
                    <a:pt x="156" y="584"/>
                  </a:lnTo>
                  <a:lnTo>
                    <a:pt x="44" y="457"/>
                  </a:lnTo>
                  <a:lnTo>
                    <a:pt x="148" y="622"/>
                  </a:lnTo>
                  <a:lnTo>
                    <a:pt x="146" y="639"/>
                  </a:lnTo>
                  <a:lnTo>
                    <a:pt x="144" y="656"/>
                  </a:lnTo>
                  <a:lnTo>
                    <a:pt x="142" y="679"/>
                  </a:lnTo>
                  <a:lnTo>
                    <a:pt x="139" y="704"/>
                  </a:lnTo>
                  <a:lnTo>
                    <a:pt x="135" y="727"/>
                  </a:lnTo>
                  <a:lnTo>
                    <a:pt x="133" y="734"/>
                  </a:lnTo>
                  <a:lnTo>
                    <a:pt x="131" y="740"/>
                  </a:lnTo>
                  <a:lnTo>
                    <a:pt x="131" y="746"/>
                  </a:lnTo>
                  <a:lnTo>
                    <a:pt x="129" y="749"/>
                  </a:lnTo>
                  <a:lnTo>
                    <a:pt x="127" y="755"/>
                  </a:lnTo>
                  <a:lnTo>
                    <a:pt x="127" y="761"/>
                  </a:lnTo>
                  <a:lnTo>
                    <a:pt x="123" y="768"/>
                  </a:lnTo>
                  <a:lnTo>
                    <a:pt x="120" y="778"/>
                  </a:lnTo>
                  <a:lnTo>
                    <a:pt x="118" y="784"/>
                  </a:lnTo>
                  <a:lnTo>
                    <a:pt x="114" y="789"/>
                  </a:lnTo>
                  <a:lnTo>
                    <a:pt x="112" y="793"/>
                  </a:lnTo>
                  <a:lnTo>
                    <a:pt x="108" y="799"/>
                  </a:lnTo>
                  <a:lnTo>
                    <a:pt x="104" y="804"/>
                  </a:lnTo>
                  <a:lnTo>
                    <a:pt x="101" y="810"/>
                  </a:lnTo>
                  <a:lnTo>
                    <a:pt x="97" y="818"/>
                  </a:lnTo>
                  <a:lnTo>
                    <a:pt x="93" y="823"/>
                  </a:lnTo>
                  <a:lnTo>
                    <a:pt x="87" y="829"/>
                  </a:lnTo>
                  <a:lnTo>
                    <a:pt x="83" y="835"/>
                  </a:lnTo>
                  <a:lnTo>
                    <a:pt x="80" y="842"/>
                  </a:lnTo>
                  <a:lnTo>
                    <a:pt x="74" y="848"/>
                  </a:lnTo>
                  <a:lnTo>
                    <a:pt x="70" y="854"/>
                  </a:lnTo>
                  <a:lnTo>
                    <a:pt x="66" y="860"/>
                  </a:lnTo>
                  <a:lnTo>
                    <a:pt x="57" y="873"/>
                  </a:lnTo>
                  <a:lnTo>
                    <a:pt x="53" y="879"/>
                  </a:lnTo>
                  <a:lnTo>
                    <a:pt x="47" y="882"/>
                  </a:lnTo>
                  <a:lnTo>
                    <a:pt x="40" y="894"/>
                  </a:lnTo>
                  <a:lnTo>
                    <a:pt x="34" y="901"/>
                  </a:lnTo>
                  <a:lnTo>
                    <a:pt x="28" y="909"/>
                  </a:lnTo>
                  <a:lnTo>
                    <a:pt x="25" y="915"/>
                  </a:lnTo>
                  <a:lnTo>
                    <a:pt x="19" y="919"/>
                  </a:lnTo>
                  <a:lnTo>
                    <a:pt x="19" y="799"/>
                  </a:lnTo>
                  <a:lnTo>
                    <a:pt x="26" y="801"/>
                  </a:lnTo>
                  <a:lnTo>
                    <a:pt x="51" y="795"/>
                  </a:lnTo>
                  <a:lnTo>
                    <a:pt x="78" y="780"/>
                  </a:lnTo>
                  <a:close/>
                </a:path>
              </a:pathLst>
            </a:custGeom>
            <a:gradFill rotWithShape="0">
              <a:gsLst>
                <a:gs pos="0">
                  <a:srgbClr val="500F74"/>
                </a:gs>
                <a:gs pos="50000">
                  <a:srgbClr val="AC20FA"/>
                </a:gs>
                <a:gs pos="100000">
                  <a:srgbClr val="500F74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29" name="Freeform 22"/>
            <p:cNvSpPr>
              <a:spLocks/>
            </p:cNvSpPr>
            <p:nvPr/>
          </p:nvSpPr>
          <p:spPr bwMode="auto">
            <a:xfrm rot="1411064">
              <a:off x="338" y="480"/>
              <a:ext cx="286" cy="407"/>
            </a:xfrm>
            <a:custGeom>
              <a:avLst/>
              <a:gdLst>
                <a:gd name="T0" fmla="*/ 57 w 572"/>
                <a:gd name="T1" fmla="*/ 18 h 813"/>
                <a:gd name="T2" fmla="*/ 54 w 572"/>
                <a:gd name="T3" fmla="*/ 28 h 813"/>
                <a:gd name="T4" fmla="*/ 54 w 572"/>
                <a:gd name="T5" fmla="*/ 34 h 813"/>
                <a:gd name="T6" fmla="*/ 56 w 572"/>
                <a:gd name="T7" fmla="*/ 40 h 813"/>
                <a:gd name="T8" fmla="*/ 58 w 572"/>
                <a:gd name="T9" fmla="*/ 46 h 813"/>
                <a:gd name="T10" fmla="*/ 57 w 572"/>
                <a:gd name="T11" fmla="*/ 58 h 813"/>
                <a:gd name="T12" fmla="*/ 54 w 572"/>
                <a:gd name="T13" fmla="*/ 63 h 813"/>
                <a:gd name="T14" fmla="*/ 50 w 572"/>
                <a:gd name="T15" fmla="*/ 68 h 813"/>
                <a:gd name="T16" fmla="*/ 49 w 572"/>
                <a:gd name="T17" fmla="*/ 64 h 813"/>
                <a:gd name="T18" fmla="*/ 48 w 572"/>
                <a:gd name="T19" fmla="*/ 58 h 813"/>
                <a:gd name="T20" fmla="*/ 42 w 572"/>
                <a:gd name="T21" fmla="*/ 57 h 813"/>
                <a:gd name="T22" fmla="*/ 41 w 572"/>
                <a:gd name="T23" fmla="*/ 66 h 813"/>
                <a:gd name="T24" fmla="*/ 43 w 572"/>
                <a:gd name="T25" fmla="*/ 74 h 813"/>
                <a:gd name="T26" fmla="*/ 42 w 572"/>
                <a:gd name="T27" fmla="*/ 82 h 813"/>
                <a:gd name="T28" fmla="*/ 36 w 572"/>
                <a:gd name="T29" fmla="*/ 80 h 813"/>
                <a:gd name="T30" fmla="*/ 34 w 572"/>
                <a:gd name="T31" fmla="*/ 72 h 813"/>
                <a:gd name="T32" fmla="*/ 30 w 572"/>
                <a:gd name="T33" fmla="*/ 72 h 813"/>
                <a:gd name="T34" fmla="*/ 30 w 572"/>
                <a:gd name="T35" fmla="*/ 79 h 813"/>
                <a:gd name="T36" fmla="*/ 30 w 572"/>
                <a:gd name="T37" fmla="*/ 84 h 813"/>
                <a:gd name="T38" fmla="*/ 30 w 572"/>
                <a:gd name="T39" fmla="*/ 89 h 813"/>
                <a:gd name="T40" fmla="*/ 30 w 572"/>
                <a:gd name="T41" fmla="*/ 99 h 813"/>
                <a:gd name="T42" fmla="*/ 22 w 572"/>
                <a:gd name="T43" fmla="*/ 97 h 813"/>
                <a:gd name="T44" fmla="*/ 22 w 572"/>
                <a:gd name="T45" fmla="*/ 90 h 813"/>
                <a:gd name="T46" fmla="*/ 23 w 572"/>
                <a:gd name="T47" fmla="*/ 82 h 813"/>
                <a:gd name="T48" fmla="*/ 21 w 572"/>
                <a:gd name="T49" fmla="*/ 80 h 813"/>
                <a:gd name="T50" fmla="*/ 17 w 572"/>
                <a:gd name="T51" fmla="*/ 100 h 813"/>
                <a:gd name="T52" fmla="*/ 9 w 572"/>
                <a:gd name="T53" fmla="*/ 102 h 813"/>
                <a:gd name="T54" fmla="*/ 7 w 572"/>
                <a:gd name="T55" fmla="*/ 95 h 813"/>
                <a:gd name="T56" fmla="*/ 11 w 572"/>
                <a:gd name="T57" fmla="*/ 90 h 813"/>
                <a:gd name="T58" fmla="*/ 1 w 572"/>
                <a:gd name="T59" fmla="*/ 85 h 813"/>
                <a:gd name="T60" fmla="*/ 5 w 572"/>
                <a:gd name="T61" fmla="*/ 82 h 813"/>
                <a:gd name="T62" fmla="*/ 15 w 572"/>
                <a:gd name="T63" fmla="*/ 79 h 813"/>
                <a:gd name="T64" fmla="*/ 1 w 572"/>
                <a:gd name="T65" fmla="*/ 71 h 813"/>
                <a:gd name="T66" fmla="*/ 2 w 572"/>
                <a:gd name="T67" fmla="*/ 66 h 813"/>
                <a:gd name="T68" fmla="*/ 18 w 572"/>
                <a:gd name="T69" fmla="*/ 64 h 813"/>
                <a:gd name="T70" fmla="*/ 20 w 572"/>
                <a:gd name="T71" fmla="*/ 58 h 813"/>
                <a:gd name="T72" fmla="*/ 7 w 572"/>
                <a:gd name="T73" fmla="*/ 59 h 813"/>
                <a:gd name="T74" fmla="*/ 1 w 572"/>
                <a:gd name="T75" fmla="*/ 51 h 813"/>
                <a:gd name="T76" fmla="*/ 5 w 572"/>
                <a:gd name="T77" fmla="*/ 46 h 813"/>
                <a:gd name="T78" fmla="*/ 25 w 572"/>
                <a:gd name="T79" fmla="*/ 47 h 813"/>
                <a:gd name="T80" fmla="*/ 21 w 572"/>
                <a:gd name="T81" fmla="*/ 43 h 813"/>
                <a:gd name="T82" fmla="*/ 13 w 572"/>
                <a:gd name="T83" fmla="*/ 38 h 813"/>
                <a:gd name="T84" fmla="*/ 17 w 572"/>
                <a:gd name="T85" fmla="*/ 33 h 813"/>
                <a:gd name="T86" fmla="*/ 21 w 572"/>
                <a:gd name="T87" fmla="*/ 27 h 813"/>
                <a:gd name="T88" fmla="*/ 27 w 572"/>
                <a:gd name="T89" fmla="*/ 23 h 813"/>
                <a:gd name="T90" fmla="*/ 36 w 572"/>
                <a:gd name="T91" fmla="*/ 21 h 813"/>
                <a:gd name="T92" fmla="*/ 47 w 572"/>
                <a:gd name="T93" fmla="*/ 18 h 813"/>
                <a:gd name="T94" fmla="*/ 19 w 572"/>
                <a:gd name="T95" fmla="*/ 37 h 813"/>
                <a:gd name="T96" fmla="*/ 5 w 572"/>
                <a:gd name="T97" fmla="*/ 69 h 813"/>
                <a:gd name="T98" fmla="*/ 18 w 572"/>
                <a:gd name="T99" fmla="*/ 81 h 813"/>
                <a:gd name="T100" fmla="*/ 36 w 572"/>
                <a:gd name="T101" fmla="*/ 50 h 813"/>
                <a:gd name="T102" fmla="*/ 48 w 572"/>
                <a:gd name="T103" fmla="*/ 25 h 813"/>
                <a:gd name="T104" fmla="*/ 52 w 572"/>
                <a:gd name="T105" fmla="*/ 17 h 813"/>
                <a:gd name="T106" fmla="*/ 55 w 572"/>
                <a:gd name="T107" fmla="*/ 13 h 813"/>
                <a:gd name="T108" fmla="*/ 59 w 572"/>
                <a:gd name="T109" fmla="*/ 9 h 813"/>
                <a:gd name="T110" fmla="*/ 65 w 572"/>
                <a:gd name="T111" fmla="*/ 6 h 813"/>
                <a:gd name="T112" fmla="*/ 71 w 572"/>
                <a:gd name="T113" fmla="*/ 1 h 813"/>
                <a:gd name="T114" fmla="*/ 59 w 572"/>
                <a:gd name="T115" fmla="*/ 15 h 8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72"/>
                <a:gd name="T175" fmla="*/ 0 h 813"/>
                <a:gd name="T176" fmla="*/ 572 w 572"/>
                <a:gd name="T177" fmla="*/ 813 h 81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72" h="813">
                  <a:moveTo>
                    <a:pt x="479" y="118"/>
                  </a:moveTo>
                  <a:lnTo>
                    <a:pt x="477" y="119"/>
                  </a:lnTo>
                  <a:lnTo>
                    <a:pt x="470" y="125"/>
                  </a:lnTo>
                  <a:lnTo>
                    <a:pt x="466" y="131"/>
                  </a:lnTo>
                  <a:lnTo>
                    <a:pt x="460" y="137"/>
                  </a:lnTo>
                  <a:lnTo>
                    <a:pt x="456" y="144"/>
                  </a:lnTo>
                  <a:lnTo>
                    <a:pt x="451" y="152"/>
                  </a:lnTo>
                  <a:lnTo>
                    <a:pt x="441" y="171"/>
                  </a:lnTo>
                  <a:lnTo>
                    <a:pt x="435" y="194"/>
                  </a:lnTo>
                  <a:lnTo>
                    <a:pt x="432" y="207"/>
                  </a:lnTo>
                  <a:lnTo>
                    <a:pt x="432" y="215"/>
                  </a:lnTo>
                  <a:lnTo>
                    <a:pt x="432" y="222"/>
                  </a:lnTo>
                  <a:lnTo>
                    <a:pt x="432" y="230"/>
                  </a:lnTo>
                  <a:lnTo>
                    <a:pt x="432" y="237"/>
                  </a:lnTo>
                  <a:lnTo>
                    <a:pt x="433" y="245"/>
                  </a:lnTo>
                  <a:lnTo>
                    <a:pt x="435" y="254"/>
                  </a:lnTo>
                  <a:lnTo>
                    <a:pt x="437" y="262"/>
                  </a:lnTo>
                  <a:lnTo>
                    <a:pt x="437" y="270"/>
                  </a:lnTo>
                  <a:lnTo>
                    <a:pt x="439" y="279"/>
                  </a:lnTo>
                  <a:lnTo>
                    <a:pt x="441" y="287"/>
                  </a:lnTo>
                  <a:lnTo>
                    <a:pt x="445" y="294"/>
                  </a:lnTo>
                  <a:lnTo>
                    <a:pt x="445" y="302"/>
                  </a:lnTo>
                  <a:lnTo>
                    <a:pt x="449" y="310"/>
                  </a:lnTo>
                  <a:lnTo>
                    <a:pt x="451" y="315"/>
                  </a:lnTo>
                  <a:lnTo>
                    <a:pt x="452" y="323"/>
                  </a:lnTo>
                  <a:lnTo>
                    <a:pt x="454" y="330"/>
                  </a:lnTo>
                  <a:lnTo>
                    <a:pt x="458" y="344"/>
                  </a:lnTo>
                  <a:lnTo>
                    <a:pt x="460" y="349"/>
                  </a:lnTo>
                  <a:lnTo>
                    <a:pt x="462" y="357"/>
                  </a:lnTo>
                  <a:lnTo>
                    <a:pt x="464" y="368"/>
                  </a:lnTo>
                  <a:lnTo>
                    <a:pt x="468" y="380"/>
                  </a:lnTo>
                  <a:lnTo>
                    <a:pt x="470" y="393"/>
                  </a:lnTo>
                  <a:lnTo>
                    <a:pt x="472" y="405"/>
                  </a:lnTo>
                  <a:lnTo>
                    <a:pt x="472" y="416"/>
                  </a:lnTo>
                  <a:lnTo>
                    <a:pt x="470" y="437"/>
                  </a:lnTo>
                  <a:lnTo>
                    <a:pt x="462" y="458"/>
                  </a:lnTo>
                  <a:lnTo>
                    <a:pt x="456" y="469"/>
                  </a:lnTo>
                  <a:lnTo>
                    <a:pt x="452" y="479"/>
                  </a:lnTo>
                  <a:lnTo>
                    <a:pt x="449" y="483"/>
                  </a:lnTo>
                  <a:lnTo>
                    <a:pt x="447" y="486"/>
                  </a:lnTo>
                  <a:lnTo>
                    <a:pt x="441" y="496"/>
                  </a:lnTo>
                  <a:lnTo>
                    <a:pt x="435" y="503"/>
                  </a:lnTo>
                  <a:lnTo>
                    <a:pt x="430" y="509"/>
                  </a:lnTo>
                  <a:lnTo>
                    <a:pt x="424" y="517"/>
                  </a:lnTo>
                  <a:lnTo>
                    <a:pt x="418" y="521"/>
                  </a:lnTo>
                  <a:lnTo>
                    <a:pt x="413" y="526"/>
                  </a:lnTo>
                  <a:lnTo>
                    <a:pt x="409" y="530"/>
                  </a:lnTo>
                  <a:lnTo>
                    <a:pt x="401" y="538"/>
                  </a:lnTo>
                  <a:lnTo>
                    <a:pt x="394" y="541"/>
                  </a:lnTo>
                  <a:lnTo>
                    <a:pt x="394" y="538"/>
                  </a:lnTo>
                  <a:lnTo>
                    <a:pt x="394" y="528"/>
                  </a:lnTo>
                  <a:lnTo>
                    <a:pt x="394" y="522"/>
                  </a:lnTo>
                  <a:lnTo>
                    <a:pt x="394" y="515"/>
                  </a:lnTo>
                  <a:lnTo>
                    <a:pt x="395" y="507"/>
                  </a:lnTo>
                  <a:lnTo>
                    <a:pt x="394" y="500"/>
                  </a:lnTo>
                  <a:lnTo>
                    <a:pt x="394" y="490"/>
                  </a:lnTo>
                  <a:lnTo>
                    <a:pt x="392" y="481"/>
                  </a:lnTo>
                  <a:lnTo>
                    <a:pt x="392" y="473"/>
                  </a:lnTo>
                  <a:lnTo>
                    <a:pt x="390" y="465"/>
                  </a:lnTo>
                  <a:lnTo>
                    <a:pt x="388" y="458"/>
                  </a:lnTo>
                  <a:lnTo>
                    <a:pt x="384" y="450"/>
                  </a:lnTo>
                  <a:lnTo>
                    <a:pt x="375" y="441"/>
                  </a:lnTo>
                  <a:lnTo>
                    <a:pt x="365" y="437"/>
                  </a:lnTo>
                  <a:lnTo>
                    <a:pt x="356" y="439"/>
                  </a:lnTo>
                  <a:lnTo>
                    <a:pt x="346" y="445"/>
                  </a:lnTo>
                  <a:lnTo>
                    <a:pt x="338" y="454"/>
                  </a:lnTo>
                  <a:lnTo>
                    <a:pt x="333" y="467"/>
                  </a:lnTo>
                  <a:lnTo>
                    <a:pt x="327" y="481"/>
                  </a:lnTo>
                  <a:lnTo>
                    <a:pt x="327" y="496"/>
                  </a:lnTo>
                  <a:lnTo>
                    <a:pt x="327" y="503"/>
                  </a:lnTo>
                  <a:lnTo>
                    <a:pt x="329" y="511"/>
                  </a:lnTo>
                  <a:lnTo>
                    <a:pt x="331" y="521"/>
                  </a:lnTo>
                  <a:lnTo>
                    <a:pt x="333" y="528"/>
                  </a:lnTo>
                  <a:lnTo>
                    <a:pt x="337" y="540"/>
                  </a:lnTo>
                  <a:lnTo>
                    <a:pt x="340" y="551"/>
                  </a:lnTo>
                  <a:lnTo>
                    <a:pt x="342" y="562"/>
                  </a:lnTo>
                  <a:lnTo>
                    <a:pt x="346" y="576"/>
                  </a:lnTo>
                  <a:lnTo>
                    <a:pt x="348" y="587"/>
                  </a:lnTo>
                  <a:lnTo>
                    <a:pt x="352" y="598"/>
                  </a:lnTo>
                  <a:lnTo>
                    <a:pt x="352" y="612"/>
                  </a:lnTo>
                  <a:lnTo>
                    <a:pt x="352" y="623"/>
                  </a:lnTo>
                  <a:lnTo>
                    <a:pt x="348" y="642"/>
                  </a:lnTo>
                  <a:lnTo>
                    <a:pt x="344" y="650"/>
                  </a:lnTo>
                  <a:lnTo>
                    <a:pt x="342" y="654"/>
                  </a:lnTo>
                  <a:lnTo>
                    <a:pt x="338" y="657"/>
                  </a:lnTo>
                  <a:lnTo>
                    <a:pt x="331" y="661"/>
                  </a:lnTo>
                  <a:lnTo>
                    <a:pt x="321" y="665"/>
                  </a:lnTo>
                  <a:lnTo>
                    <a:pt x="302" y="663"/>
                  </a:lnTo>
                  <a:lnTo>
                    <a:pt x="291" y="650"/>
                  </a:lnTo>
                  <a:lnTo>
                    <a:pt x="285" y="640"/>
                  </a:lnTo>
                  <a:lnTo>
                    <a:pt x="281" y="629"/>
                  </a:lnTo>
                  <a:lnTo>
                    <a:pt x="279" y="617"/>
                  </a:lnTo>
                  <a:lnTo>
                    <a:pt x="278" y="606"/>
                  </a:lnTo>
                  <a:lnTo>
                    <a:pt x="276" y="595"/>
                  </a:lnTo>
                  <a:lnTo>
                    <a:pt x="272" y="581"/>
                  </a:lnTo>
                  <a:lnTo>
                    <a:pt x="270" y="572"/>
                  </a:lnTo>
                  <a:lnTo>
                    <a:pt x="268" y="562"/>
                  </a:lnTo>
                  <a:lnTo>
                    <a:pt x="260" y="547"/>
                  </a:lnTo>
                  <a:lnTo>
                    <a:pt x="251" y="543"/>
                  </a:lnTo>
                  <a:lnTo>
                    <a:pt x="245" y="547"/>
                  </a:lnTo>
                  <a:lnTo>
                    <a:pt x="241" y="557"/>
                  </a:lnTo>
                  <a:lnTo>
                    <a:pt x="240" y="570"/>
                  </a:lnTo>
                  <a:lnTo>
                    <a:pt x="240" y="579"/>
                  </a:lnTo>
                  <a:lnTo>
                    <a:pt x="240" y="589"/>
                  </a:lnTo>
                  <a:lnTo>
                    <a:pt x="240" y="598"/>
                  </a:lnTo>
                  <a:lnTo>
                    <a:pt x="241" y="608"/>
                  </a:lnTo>
                  <a:lnTo>
                    <a:pt x="241" y="619"/>
                  </a:lnTo>
                  <a:lnTo>
                    <a:pt x="241" y="631"/>
                  </a:lnTo>
                  <a:lnTo>
                    <a:pt x="243" y="636"/>
                  </a:lnTo>
                  <a:lnTo>
                    <a:pt x="243" y="644"/>
                  </a:lnTo>
                  <a:lnTo>
                    <a:pt x="243" y="650"/>
                  </a:lnTo>
                  <a:lnTo>
                    <a:pt x="243" y="655"/>
                  </a:lnTo>
                  <a:lnTo>
                    <a:pt x="245" y="661"/>
                  </a:lnTo>
                  <a:lnTo>
                    <a:pt x="245" y="667"/>
                  </a:lnTo>
                  <a:lnTo>
                    <a:pt x="245" y="675"/>
                  </a:lnTo>
                  <a:lnTo>
                    <a:pt x="245" y="680"/>
                  </a:lnTo>
                  <a:lnTo>
                    <a:pt x="247" y="692"/>
                  </a:lnTo>
                  <a:lnTo>
                    <a:pt x="247" y="699"/>
                  </a:lnTo>
                  <a:lnTo>
                    <a:pt x="247" y="705"/>
                  </a:lnTo>
                  <a:lnTo>
                    <a:pt x="247" y="711"/>
                  </a:lnTo>
                  <a:lnTo>
                    <a:pt x="247" y="716"/>
                  </a:lnTo>
                  <a:lnTo>
                    <a:pt x="247" y="728"/>
                  </a:lnTo>
                  <a:lnTo>
                    <a:pt x="247" y="739"/>
                  </a:lnTo>
                  <a:lnTo>
                    <a:pt x="247" y="751"/>
                  </a:lnTo>
                  <a:lnTo>
                    <a:pt x="245" y="770"/>
                  </a:lnTo>
                  <a:lnTo>
                    <a:pt x="241" y="785"/>
                  </a:lnTo>
                  <a:lnTo>
                    <a:pt x="236" y="798"/>
                  </a:lnTo>
                  <a:lnTo>
                    <a:pt x="228" y="806"/>
                  </a:lnTo>
                  <a:lnTo>
                    <a:pt x="217" y="806"/>
                  </a:lnTo>
                  <a:lnTo>
                    <a:pt x="198" y="798"/>
                  </a:lnTo>
                  <a:lnTo>
                    <a:pt x="184" y="781"/>
                  </a:lnTo>
                  <a:lnTo>
                    <a:pt x="183" y="770"/>
                  </a:lnTo>
                  <a:lnTo>
                    <a:pt x="179" y="756"/>
                  </a:lnTo>
                  <a:lnTo>
                    <a:pt x="179" y="743"/>
                  </a:lnTo>
                  <a:lnTo>
                    <a:pt x="179" y="735"/>
                  </a:lnTo>
                  <a:lnTo>
                    <a:pt x="179" y="728"/>
                  </a:lnTo>
                  <a:lnTo>
                    <a:pt x="179" y="720"/>
                  </a:lnTo>
                  <a:lnTo>
                    <a:pt x="179" y="713"/>
                  </a:lnTo>
                  <a:lnTo>
                    <a:pt x="179" y="705"/>
                  </a:lnTo>
                  <a:lnTo>
                    <a:pt x="181" y="697"/>
                  </a:lnTo>
                  <a:lnTo>
                    <a:pt x="183" y="669"/>
                  </a:lnTo>
                  <a:lnTo>
                    <a:pt x="183" y="663"/>
                  </a:lnTo>
                  <a:lnTo>
                    <a:pt x="183" y="657"/>
                  </a:lnTo>
                  <a:lnTo>
                    <a:pt x="184" y="652"/>
                  </a:lnTo>
                  <a:lnTo>
                    <a:pt x="184" y="646"/>
                  </a:lnTo>
                  <a:lnTo>
                    <a:pt x="183" y="635"/>
                  </a:lnTo>
                  <a:lnTo>
                    <a:pt x="183" y="627"/>
                  </a:lnTo>
                  <a:lnTo>
                    <a:pt x="179" y="625"/>
                  </a:lnTo>
                  <a:lnTo>
                    <a:pt x="177" y="629"/>
                  </a:lnTo>
                  <a:lnTo>
                    <a:pt x="175" y="638"/>
                  </a:lnTo>
                  <a:lnTo>
                    <a:pt x="169" y="665"/>
                  </a:lnTo>
                  <a:lnTo>
                    <a:pt x="164" y="699"/>
                  </a:lnTo>
                  <a:lnTo>
                    <a:pt x="154" y="735"/>
                  </a:lnTo>
                  <a:lnTo>
                    <a:pt x="144" y="770"/>
                  </a:lnTo>
                  <a:lnTo>
                    <a:pt x="137" y="783"/>
                  </a:lnTo>
                  <a:lnTo>
                    <a:pt x="129" y="796"/>
                  </a:lnTo>
                  <a:lnTo>
                    <a:pt x="125" y="800"/>
                  </a:lnTo>
                  <a:lnTo>
                    <a:pt x="120" y="804"/>
                  </a:lnTo>
                  <a:lnTo>
                    <a:pt x="110" y="809"/>
                  </a:lnTo>
                  <a:lnTo>
                    <a:pt x="101" y="811"/>
                  </a:lnTo>
                  <a:lnTo>
                    <a:pt x="93" y="813"/>
                  </a:lnTo>
                  <a:lnTo>
                    <a:pt x="78" y="813"/>
                  </a:lnTo>
                  <a:lnTo>
                    <a:pt x="59" y="804"/>
                  </a:lnTo>
                  <a:lnTo>
                    <a:pt x="53" y="796"/>
                  </a:lnTo>
                  <a:lnTo>
                    <a:pt x="53" y="785"/>
                  </a:lnTo>
                  <a:lnTo>
                    <a:pt x="55" y="775"/>
                  </a:lnTo>
                  <a:lnTo>
                    <a:pt x="59" y="764"/>
                  </a:lnTo>
                  <a:lnTo>
                    <a:pt x="63" y="758"/>
                  </a:lnTo>
                  <a:lnTo>
                    <a:pt x="67" y="754"/>
                  </a:lnTo>
                  <a:lnTo>
                    <a:pt x="74" y="743"/>
                  </a:lnTo>
                  <a:lnTo>
                    <a:pt x="78" y="739"/>
                  </a:lnTo>
                  <a:lnTo>
                    <a:pt x="82" y="733"/>
                  </a:lnTo>
                  <a:lnTo>
                    <a:pt x="87" y="726"/>
                  </a:lnTo>
                  <a:lnTo>
                    <a:pt x="93" y="713"/>
                  </a:lnTo>
                  <a:lnTo>
                    <a:pt x="91" y="709"/>
                  </a:lnTo>
                  <a:lnTo>
                    <a:pt x="86" y="707"/>
                  </a:lnTo>
                  <a:lnTo>
                    <a:pt x="61" y="703"/>
                  </a:lnTo>
                  <a:lnTo>
                    <a:pt x="29" y="695"/>
                  </a:lnTo>
                  <a:lnTo>
                    <a:pt x="10" y="684"/>
                  </a:lnTo>
                  <a:lnTo>
                    <a:pt x="8" y="680"/>
                  </a:lnTo>
                  <a:lnTo>
                    <a:pt x="10" y="676"/>
                  </a:lnTo>
                  <a:lnTo>
                    <a:pt x="11" y="671"/>
                  </a:lnTo>
                  <a:lnTo>
                    <a:pt x="17" y="665"/>
                  </a:lnTo>
                  <a:lnTo>
                    <a:pt x="25" y="661"/>
                  </a:lnTo>
                  <a:lnTo>
                    <a:pt x="34" y="657"/>
                  </a:lnTo>
                  <a:lnTo>
                    <a:pt x="42" y="654"/>
                  </a:lnTo>
                  <a:lnTo>
                    <a:pt x="51" y="652"/>
                  </a:lnTo>
                  <a:lnTo>
                    <a:pt x="68" y="646"/>
                  </a:lnTo>
                  <a:lnTo>
                    <a:pt x="86" y="642"/>
                  </a:lnTo>
                  <a:lnTo>
                    <a:pt x="103" y="638"/>
                  </a:lnTo>
                  <a:lnTo>
                    <a:pt x="114" y="633"/>
                  </a:lnTo>
                  <a:lnTo>
                    <a:pt x="122" y="625"/>
                  </a:lnTo>
                  <a:lnTo>
                    <a:pt x="124" y="614"/>
                  </a:lnTo>
                  <a:lnTo>
                    <a:pt x="122" y="610"/>
                  </a:lnTo>
                  <a:lnTo>
                    <a:pt x="118" y="604"/>
                  </a:lnTo>
                  <a:lnTo>
                    <a:pt x="101" y="595"/>
                  </a:lnTo>
                  <a:lnTo>
                    <a:pt x="55" y="581"/>
                  </a:lnTo>
                  <a:lnTo>
                    <a:pt x="13" y="566"/>
                  </a:lnTo>
                  <a:lnTo>
                    <a:pt x="4" y="555"/>
                  </a:lnTo>
                  <a:lnTo>
                    <a:pt x="2" y="549"/>
                  </a:lnTo>
                  <a:lnTo>
                    <a:pt x="4" y="543"/>
                  </a:lnTo>
                  <a:lnTo>
                    <a:pt x="10" y="538"/>
                  </a:lnTo>
                  <a:lnTo>
                    <a:pt x="15" y="532"/>
                  </a:lnTo>
                  <a:lnTo>
                    <a:pt x="23" y="528"/>
                  </a:lnTo>
                  <a:lnTo>
                    <a:pt x="30" y="526"/>
                  </a:lnTo>
                  <a:lnTo>
                    <a:pt x="49" y="522"/>
                  </a:lnTo>
                  <a:lnTo>
                    <a:pt x="70" y="522"/>
                  </a:lnTo>
                  <a:lnTo>
                    <a:pt x="93" y="521"/>
                  </a:lnTo>
                  <a:lnTo>
                    <a:pt x="114" y="521"/>
                  </a:lnTo>
                  <a:lnTo>
                    <a:pt x="146" y="509"/>
                  </a:lnTo>
                  <a:lnTo>
                    <a:pt x="158" y="500"/>
                  </a:lnTo>
                  <a:lnTo>
                    <a:pt x="164" y="490"/>
                  </a:lnTo>
                  <a:lnTo>
                    <a:pt x="167" y="481"/>
                  </a:lnTo>
                  <a:lnTo>
                    <a:pt x="167" y="477"/>
                  </a:lnTo>
                  <a:lnTo>
                    <a:pt x="165" y="471"/>
                  </a:lnTo>
                  <a:lnTo>
                    <a:pt x="160" y="464"/>
                  </a:lnTo>
                  <a:lnTo>
                    <a:pt x="152" y="458"/>
                  </a:lnTo>
                  <a:lnTo>
                    <a:pt x="124" y="450"/>
                  </a:lnTo>
                  <a:lnTo>
                    <a:pt x="93" y="454"/>
                  </a:lnTo>
                  <a:lnTo>
                    <a:pt x="80" y="458"/>
                  </a:lnTo>
                  <a:lnTo>
                    <a:pt x="68" y="462"/>
                  </a:lnTo>
                  <a:lnTo>
                    <a:pt x="57" y="465"/>
                  </a:lnTo>
                  <a:lnTo>
                    <a:pt x="44" y="465"/>
                  </a:lnTo>
                  <a:lnTo>
                    <a:pt x="17" y="462"/>
                  </a:lnTo>
                  <a:lnTo>
                    <a:pt x="4" y="452"/>
                  </a:lnTo>
                  <a:lnTo>
                    <a:pt x="0" y="439"/>
                  </a:lnTo>
                  <a:lnTo>
                    <a:pt x="0" y="424"/>
                  </a:lnTo>
                  <a:lnTo>
                    <a:pt x="4" y="405"/>
                  </a:lnTo>
                  <a:lnTo>
                    <a:pt x="8" y="397"/>
                  </a:lnTo>
                  <a:lnTo>
                    <a:pt x="13" y="387"/>
                  </a:lnTo>
                  <a:lnTo>
                    <a:pt x="19" y="382"/>
                  </a:lnTo>
                  <a:lnTo>
                    <a:pt x="27" y="374"/>
                  </a:lnTo>
                  <a:lnTo>
                    <a:pt x="32" y="368"/>
                  </a:lnTo>
                  <a:lnTo>
                    <a:pt x="42" y="365"/>
                  </a:lnTo>
                  <a:lnTo>
                    <a:pt x="51" y="361"/>
                  </a:lnTo>
                  <a:lnTo>
                    <a:pt x="61" y="361"/>
                  </a:lnTo>
                  <a:lnTo>
                    <a:pt x="82" y="361"/>
                  </a:lnTo>
                  <a:lnTo>
                    <a:pt x="106" y="365"/>
                  </a:lnTo>
                  <a:lnTo>
                    <a:pt x="158" y="374"/>
                  </a:lnTo>
                  <a:lnTo>
                    <a:pt x="202" y="376"/>
                  </a:lnTo>
                  <a:lnTo>
                    <a:pt x="215" y="372"/>
                  </a:lnTo>
                  <a:lnTo>
                    <a:pt x="222" y="363"/>
                  </a:lnTo>
                  <a:lnTo>
                    <a:pt x="222" y="357"/>
                  </a:lnTo>
                  <a:lnTo>
                    <a:pt x="221" y="353"/>
                  </a:lnTo>
                  <a:lnTo>
                    <a:pt x="209" y="348"/>
                  </a:lnTo>
                  <a:lnTo>
                    <a:pt x="169" y="344"/>
                  </a:lnTo>
                  <a:lnTo>
                    <a:pt x="146" y="342"/>
                  </a:lnTo>
                  <a:lnTo>
                    <a:pt x="127" y="338"/>
                  </a:lnTo>
                  <a:lnTo>
                    <a:pt x="112" y="330"/>
                  </a:lnTo>
                  <a:lnTo>
                    <a:pt x="105" y="319"/>
                  </a:lnTo>
                  <a:lnTo>
                    <a:pt x="105" y="311"/>
                  </a:lnTo>
                  <a:lnTo>
                    <a:pt x="108" y="302"/>
                  </a:lnTo>
                  <a:lnTo>
                    <a:pt x="114" y="289"/>
                  </a:lnTo>
                  <a:lnTo>
                    <a:pt x="116" y="285"/>
                  </a:lnTo>
                  <a:lnTo>
                    <a:pt x="120" y="277"/>
                  </a:lnTo>
                  <a:lnTo>
                    <a:pt x="125" y="272"/>
                  </a:lnTo>
                  <a:lnTo>
                    <a:pt x="129" y="264"/>
                  </a:lnTo>
                  <a:lnTo>
                    <a:pt x="135" y="258"/>
                  </a:lnTo>
                  <a:lnTo>
                    <a:pt x="141" y="251"/>
                  </a:lnTo>
                  <a:lnTo>
                    <a:pt x="144" y="243"/>
                  </a:lnTo>
                  <a:lnTo>
                    <a:pt x="152" y="237"/>
                  </a:lnTo>
                  <a:lnTo>
                    <a:pt x="158" y="230"/>
                  </a:lnTo>
                  <a:lnTo>
                    <a:pt x="165" y="224"/>
                  </a:lnTo>
                  <a:lnTo>
                    <a:pt x="171" y="216"/>
                  </a:lnTo>
                  <a:lnTo>
                    <a:pt x="179" y="211"/>
                  </a:lnTo>
                  <a:lnTo>
                    <a:pt x="186" y="205"/>
                  </a:lnTo>
                  <a:lnTo>
                    <a:pt x="194" y="199"/>
                  </a:lnTo>
                  <a:lnTo>
                    <a:pt x="202" y="194"/>
                  </a:lnTo>
                  <a:lnTo>
                    <a:pt x="209" y="188"/>
                  </a:lnTo>
                  <a:lnTo>
                    <a:pt x="217" y="184"/>
                  </a:lnTo>
                  <a:lnTo>
                    <a:pt x="224" y="178"/>
                  </a:lnTo>
                  <a:lnTo>
                    <a:pt x="232" y="175"/>
                  </a:lnTo>
                  <a:lnTo>
                    <a:pt x="240" y="173"/>
                  </a:lnTo>
                  <a:lnTo>
                    <a:pt x="255" y="167"/>
                  </a:lnTo>
                  <a:lnTo>
                    <a:pt x="268" y="165"/>
                  </a:lnTo>
                  <a:lnTo>
                    <a:pt x="281" y="165"/>
                  </a:lnTo>
                  <a:lnTo>
                    <a:pt x="308" y="167"/>
                  </a:lnTo>
                  <a:lnTo>
                    <a:pt x="331" y="163"/>
                  </a:lnTo>
                  <a:lnTo>
                    <a:pt x="352" y="156"/>
                  </a:lnTo>
                  <a:lnTo>
                    <a:pt x="359" y="152"/>
                  </a:lnTo>
                  <a:lnTo>
                    <a:pt x="369" y="146"/>
                  </a:lnTo>
                  <a:lnTo>
                    <a:pt x="376" y="140"/>
                  </a:lnTo>
                  <a:lnTo>
                    <a:pt x="382" y="135"/>
                  </a:lnTo>
                  <a:lnTo>
                    <a:pt x="394" y="127"/>
                  </a:lnTo>
                  <a:lnTo>
                    <a:pt x="399" y="119"/>
                  </a:lnTo>
                  <a:lnTo>
                    <a:pt x="401" y="118"/>
                  </a:lnTo>
                  <a:lnTo>
                    <a:pt x="337" y="237"/>
                  </a:lnTo>
                  <a:lnTo>
                    <a:pt x="152" y="296"/>
                  </a:lnTo>
                  <a:lnTo>
                    <a:pt x="318" y="275"/>
                  </a:lnTo>
                  <a:lnTo>
                    <a:pt x="238" y="416"/>
                  </a:lnTo>
                  <a:lnTo>
                    <a:pt x="53" y="406"/>
                  </a:lnTo>
                  <a:lnTo>
                    <a:pt x="224" y="446"/>
                  </a:lnTo>
                  <a:lnTo>
                    <a:pt x="175" y="541"/>
                  </a:lnTo>
                  <a:lnTo>
                    <a:pt x="42" y="549"/>
                  </a:lnTo>
                  <a:lnTo>
                    <a:pt x="162" y="568"/>
                  </a:lnTo>
                  <a:lnTo>
                    <a:pt x="127" y="648"/>
                  </a:lnTo>
                  <a:lnTo>
                    <a:pt x="53" y="676"/>
                  </a:lnTo>
                  <a:lnTo>
                    <a:pt x="127" y="673"/>
                  </a:lnTo>
                  <a:lnTo>
                    <a:pt x="97" y="787"/>
                  </a:lnTo>
                  <a:lnTo>
                    <a:pt x="150" y="646"/>
                  </a:lnTo>
                  <a:lnTo>
                    <a:pt x="200" y="543"/>
                  </a:lnTo>
                  <a:lnTo>
                    <a:pt x="209" y="764"/>
                  </a:lnTo>
                  <a:lnTo>
                    <a:pt x="222" y="507"/>
                  </a:lnTo>
                  <a:lnTo>
                    <a:pt x="266" y="431"/>
                  </a:lnTo>
                  <a:lnTo>
                    <a:pt x="314" y="627"/>
                  </a:lnTo>
                  <a:lnTo>
                    <a:pt x="289" y="399"/>
                  </a:lnTo>
                  <a:lnTo>
                    <a:pt x="350" y="285"/>
                  </a:lnTo>
                  <a:lnTo>
                    <a:pt x="424" y="437"/>
                  </a:lnTo>
                  <a:lnTo>
                    <a:pt x="367" y="251"/>
                  </a:lnTo>
                  <a:lnTo>
                    <a:pt x="375" y="235"/>
                  </a:lnTo>
                  <a:lnTo>
                    <a:pt x="380" y="218"/>
                  </a:lnTo>
                  <a:lnTo>
                    <a:pt x="390" y="197"/>
                  </a:lnTo>
                  <a:lnTo>
                    <a:pt x="399" y="175"/>
                  </a:lnTo>
                  <a:lnTo>
                    <a:pt x="411" y="152"/>
                  </a:lnTo>
                  <a:lnTo>
                    <a:pt x="414" y="146"/>
                  </a:lnTo>
                  <a:lnTo>
                    <a:pt x="416" y="142"/>
                  </a:lnTo>
                  <a:lnTo>
                    <a:pt x="418" y="137"/>
                  </a:lnTo>
                  <a:lnTo>
                    <a:pt x="422" y="131"/>
                  </a:lnTo>
                  <a:lnTo>
                    <a:pt x="424" y="127"/>
                  </a:lnTo>
                  <a:lnTo>
                    <a:pt x="428" y="123"/>
                  </a:lnTo>
                  <a:lnTo>
                    <a:pt x="432" y="116"/>
                  </a:lnTo>
                  <a:lnTo>
                    <a:pt x="439" y="108"/>
                  </a:lnTo>
                  <a:lnTo>
                    <a:pt x="443" y="104"/>
                  </a:lnTo>
                  <a:lnTo>
                    <a:pt x="447" y="99"/>
                  </a:lnTo>
                  <a:lnTo>
                    <a:pt x="451" y="95"/>
                  </a:lnTo>
                  <a:lnTo>
                    <a:pt x="456" y="91"/>
                  </a:lnTo>
                  <a:lnTo>
                    <a:pt x="460" y="85"/>
                  </a:lnTo>
                  <a:lnTo>
                    <a:pt x="466" y="81"/>
                  </a:lnTo>
                  <a:lnTo>
                    <a:pt x="472" y="76"/>
                  </a:lnTo>
                  <a:lnTo>
                    <a:pt x="477" y="72"/>
                  </a:lnTo>
                  <a:lnTo>
                    <a:pt x="483" y="66"/>
                  </a:lnTo>
                  <a:lnTo>
                    <a:pt x="489" y="62"/>
                  </a:lnTo>
                  <a:lnTo>
                    <a:pt x="494" y="57"/>
                  </a:lnTo>
                  <a:lnTo>
                    <a:pt x="502" y="53"/>
                  </a:lnTo>
                  <a:lnTo>
                    <a:pt x="508" y="47"/>
                  </a:lnTo>
                  <a:lnTo>
                    <a:pt x="513" y="43"/>
                  </a:lnTo>
                  <a:lnTo>
                    <a:pt x="525" y="34"/>
                  </a:lnTo>
                  <a:lnTo>
                    <a:pt x="530" y="30"/>
                  </a:lnTo>
                  <a:lnTo>
                    <a:pt x="536" y="26"/>
                  </a:lnTo>
                  <a:lnTo>
                    <a:pt x="546" y="19"/>
                  </a:lnTo>
                  <a:lnTo>
                    <a:pt x="555" y="13"/>
                  </a:lnTo>
                  <a:lnTo>
                    <a:pt x="563" y="7"/>
                  </a:lnTo>
                  <a:lnTo>
                    <a:pt x="568" y="4"/>
                  </a:lnTo>
                  <a:lnTo>
                    <a:pt x="572" y="0"/>
                  </a:lnTo>
                  <a:lnTo>
                    <a:pt x="542" y="114"/>
                  </a:lnTo>
                  <a:lnTo>
                    <a:pt x="534" y="110"/>
                  </a:lnTo>
                  <a:lnTo>
                    <a:pt x="510" y="110"/>
                  </a:lnTo>
                  <a:lnTo>
                    <a:pt x="479" y="118"/>
                  </a:lnTo>
                  <a:close/>
                </a:path>
              </a:pathLst>
            </a:custGeom>
            <a:gradFill rotWithShape="0">
              <a:gsLst>
                <a:gs pos="0">
                  <a:srgbClr val="500F74"/>
                </a:gs>
                <a:gs pos="50000">
                  <a:srgbClr val="AC20FA"/>
                </a:gs>
                <a:gs pos="100000">
                  <a:srgbClr val="500F74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0" name="Freeform 23"/>
            <p:cNvSpPr>
              <a:spLocks/>
            </p:cNvSpPr>
            <p:nvPr/>
          </p:nvSpPr>
          <p:spPr bwMode="auto">
            <a:xfrm>
              <a:off x="240" y="480"/>
              <a:ext cx="432" cy="2064"/>
            </a:xfrm>
            <a:custGeom>
              <a:avLst/>
              <a:gdLst>
                <a:gd name="T0" fmla="*/ 82 w 884"/>
                <a:gd name="T1" fmla="*/ 516 h 1781"/>
                <a:gd name="T2" fmla="*/ 82 w 884"/>
                <a:gd name="T3" fmla="*/ 760 h 1781"/>
                <a:gd name="T4" fmla="*/ 86 w 884"/>
                <a:gd name="T5" fmla="*/ 897 h 1781"/>
                <a:gd name="T6" fmla="*/ 91 w 884"/>
                <a:gd name="T7" fmla="*/ 1021 h 1781"/>
                <a:gd name="T8" fmla="*/ 98 w 884"/>
                <a:gd name="T9" fmla="*/ 1159 h 1781"/>
                <a:gd name="T10" fmla="*/ 103 w 884"/>
                <a:gd name="T11" fmla="*/ 1422 h 1781"/>
                <a:gd name="T12" fmla="*/ 100 w 884"/>
                <a:gd name="T13" fmla="*/ 1574 h 1781"/>
                <a:gd name="T14" fmla="*/ 95 w 884"/>
                <a:gd name="T15" fmla="*/ 1701 h 1781"/>
                <a:gd name="T16" fmla="*/ 91 w 884"/>
                <a:gd name="T17" fmla="*/ 1618 h 1781"/>
                <a:gd name="T18" fmla="*/ 86 w 884"/>
                <a:gd name="T19" fmla="*/ 1481 h 1781"/>
                <a:gd name="T20" fmla="*/ 76 w 884"/>
                <a:gd name="T21" fmla="*/ 1511 h 1781"/>
                <a:gd name="T22" fmla="*/ 78 w 884"/>
                <a:gd name="T23" fmla="*/ 1711 h 1781"/>
                <a:gd name="T24" fmla="*/ 86 w 884"/>
                <a:gd name="T25" fmla="*/ 1891 h 1781"/>
                <a:gd name="T26" fmla="*/ 89 w 884"/>
                <a:gd name="T27" fmla="*/ 2088 h 1781"/>
                <a:gd name="T28" fmla="*/ 76 w 884"/>
                <a:gd name="T29" fmla="*/ 2098 h 1781"/>
                <a:gd name="T30" fmla="*/ 68 w 884"/>
                <a:gd name="T31" fmla="*/ 1911 h 1781"/>
                <a:gd name="T32" fmla="*/ 62 w 884"/>
                <a:gd name="T33" fmla="*/ 1931 h 1781"/>
                <a:gd name="T34" fmla="*/ 66 w 884"/>
                <a:gd name="T35" fmla="*/ 2106 h 1781"/>
                <a:gd name="T36" fmla="*/ 69 w 884"/>
                <a:gd name="T37" fmla="*/ 2211 h 1781"/>
                <a:gd name="T38" fmla="*/ 72 w 884"/>
                <a:gd name="T39" fmla="*/ 2332 h 1781"/>
                <a:gd name="T40" fmla="*/ 75 w 884"/>
                <a:gd name="T41" fmla="*/ 2553 h 1781"/>
                <a:gd name="T42" fmla="*/ 61 w 884"/>
                <a:gd name="T43" fmla="*/ 2555 h 1781"/>
                <a:gd name="T44" fmla="*/ 57 w 884"/>
                <a:gd name="T45" fmla="*/ 2393 h 1781"/>
                <a:gd name="T46" fmla="*/ 54 w 884"/>
                <a:gd name="T47" fmla="*/ 2211 h 1781"/>
                <a:gd name="T48" fmla="*/ 52 w 884"/>
                <a:gd name="T49" fmla="*/ 2183 h 1781"/>
                <a:gd name="T50" fmla="*/ 52 w 884"/>
                <a:gd name="T51" fmla="*/ 2674 h 1781"/>
                <a:gd name="T52" fmla="*/ 42 w 884"/>
                <a:gd name="T53" fmla="*/ 2772 h 1781"/>
                <a:gd name="T54" fmla="*/ 35 w 884"/>
                <a:gd name="T55" fmla="*/ 2624 h 1781"/>
                <a:gd name="T56" fmla="*/ 39 w 884"/>
                <a:gd name="T57" fmla="*/ 2465 h 1781"/>
                <a:gd name="T58" fmla="*/ 18 w 884"/>
                <a:gd name="T59" fmla="*/ 2441 h 1781"/>
                <a:gd name="T60" fmla="*/ 23 w 884"/>
                <a:gd name="T61" fmla="*/ 2339 h 1781"/>
                <a:gd name="T62" fmla="*/ 39 w 884"/>
                <a:gd name="T63" fmla="*/ 2187 h 1781"/>
                <a:gd name="T64" fmla="*/ 12 w 884"/>
                <a:gd name="T65" fmla="*/ 2106 h 1781"/>
                <a:gd name="T66" fmla="*/ 11 w 884"/>
                <a:gd name="T67" fmla="*/ 1990 h 1781"/>
                <a:gd name="T68" fmla="*/ 38 w 884"/>
                <a:gd name="T69" fmla="*/ 1832 h 1781"/>
                <a:gd name="T70" fmla="*/ 38 w 884"/>
                <a:gd name="T71" fmla="*/ 1689 h 1781"/>
                <a:gd name="T72" fmla="*/ 15 w 884"/>
                <a:gd name="T73" fmla="*/ 1777 h 1781"/>
                <a:gd name="T74" fmla="*/ 0 w 884"/>
                <a:gd name="T75" fmla="*/ 1648 h 1781"/>
                <a:gd name="T76" fmla="*/ 6 w 884"/>
                <a:gd name="T77" fmla="*/ 1497 h 1781"/>
                <a:gd name="T78" fmla="*/ 42 w 884"/>
                <a:gd name="T79" fmla="*/ 1402 h 1781"/>
                <a:gd name="T80" fmla="*/ 32 w 884"/>
                <a:gd name="T81" fmla="*/ 1330 h 1781"/>
                <a:gd name="T82" fmla="*/ 16 w 884"/>
                <a:gd name="T83" fmla="*/ 1261 h 1781"/>
                <a:gd name="T84" fmla="*/ 20 w 884"/>
                <a:gd name="T85" fmla="*/ 1109 h 1781"/>
                <a:gd name="T86" fmla="*/ 25 w 884"/>
                <a:gd name="T87" fmla="*/ 962 h 1781"/>
                <a:gd name="T88" fmla="*/ 32 w 884"/>
                <a:gd name="T89" fmla="*/ 829 h 1781"/>
                <a:gd name="T90" fmla="*/ 45 w 884"/>
                <a:gd name="T91" fmla="*/ 722 h 1781"/>
                <a:gd name="T92" fmla="*/ 65 w 884"/>
                <a:gd name="T93" fmla="*/ 571 h 1781"/>
                <a:gd name="T94" fmla="*/ 25 w 884"/>
                <a:gd name="T95" fmla="*/ 1209 h 1781"/>
                <a:gd name="T96" fmla="*/ 17 w 884"/>
                <a:gd name="T97" fmla="*/ 2036 h 1781"/>
                <a:gd name="T98" fmla="*/ 47 w 884"/>
                <a:gd name="T99" fmla="*/ 2224 h 1781"/>
                <a:gd name="T100" fmla="*/ 62 w 884"/>
                <a:gd name="T101" fmla="*/ 1390 h 1781"/>
                <a:gd name="T102" fmla="*/ 71 w 884"/>
                <a:gd name="T103" fmla="*/ 725 h 1781"/>
                <a:gd name="T104" fmla="*/ 74 w 884"/>
                <a:gd name="T105" fmla="*/ 509 h 1781"/>
                <a:gd name="T106" fmla="*/ 77 w 884"/>
                <a:gd name="T107" fmla="*/ 394 h 1781"/>
                <a:gd name="T108" fmla="*/ 83 w 884"/>
                <a:gd name="T109" fmla="*/ 286 h 1781"/>
                <a:gd name="T110" fmla="*/ 88 w 884"/>
                <a:gd name="T111" fmla="*/ 175 h 1781"/>
                <a:gd name="T112" fmla="*/ 97 w 884"/>
                <a:gd name="T113" fmla="*/ 29 h 1781"/>
                <a:gd name="T114" fmla="*/ 86 w 884"/>
                <a:gd name="T115" fmla="*/ 417 h 17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4"/>
                <a:gd name="T175" fmla="*/ 0 h 1781"/>
                <a:gd name="T176" fmla="*/ 884 w 884"/>
                <a:gd name="T177" fmla="*/ 1781 h 17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gradFill rotWithShape="0">
              <a:gsLst>
                <a:gs pos="0">
                  <a:srgbClr val="500F74"/>
                </a:gs>
                <a:gs pos="50000">
                  <a:srgbClr val="AC20FA"/>
                </a:gs>
                <a:gs pos="100000">
                  <a:srgbClr val="500F74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1" name="Freeform 24"/>
            <p:cNvSpPr>
              <a:spLocks/>
            </p:cNvSpPr>
            <p:nvPr/>
          </p:nvSpPr>
          <p:spPr bwMode="auto">
            <a:xfrm rot="-4460609">
              <a:off x="506" y="250"/>
              <a:ext cx="466" cy="230"/>
            </a:xfrm>
            <a:custGeom>
              <a:avLst/>
              <a:gdLst>
                <a:gd name="T0" fmla="*/ 23 w 931"/>
                <a:gd name="T1" fmla="*/ 39 h 460"/>
                <a:gd name="T2" fmla="*/ 32 w 931"/>
                <a:gd name="T3" fmla="*/ 35 h 460"/>
                <a:gd name="T4" fmla="*/ 36 w 931"/>
                <a:gd name="T5" fmla="*/ 29 h 460"/>
                <a:gd name="T6" fmla="*/ 39 w 931"/>
                <a:gd name="T7" fmla="*/ 25 h 460"/>
                <a:gd name="T8" fmla="*/ 42 w 931"/>
                <a:gd name="T9" fmla="*/ 19 h 460"/>
                <a:gd name="T10" fmla="*/ 51 w 931"/>
                <a:gd name="T11" fmla="*/ 11 h 460"/>
                <a:gd name="T12" fmla="*/ 57 w 931"/>
                <a:gd name="T13" fmla="*/ 9 h 460"/>
                <a:gd name="T14" fmla="*/ 63 w 931"/>
                <a:gd name="T15" fmla="*/ 9 h 460"/>
                <a:gd name="T16" fmla="*/ 61 w 931"/>
                <a:gd name="T17" fmla="*/ 12 h 460"/>
                <a:gd name="T18" fmla="*/ 57 w 931"/>
                <a:gd name="T19" fmla="*/ 18 h 460"/>
                <a:gd name="T20" fmla="*/ 61 w 931"/>
                <a:gd name="T21" fmla="*/ 22 h 460"/>
                <a:gd name="T22" fmla="*/ 68 w 931"/>
                <a:gd name="T23" fmla="*/ 17 h 460"/>
                <a:gd name="T24" fmla="*/ 72 w 931"/>
                <a:gd name="T25" fmla="*/ 9 h 460"/>
                <a:gd name="T26" fmla="*/ 78 w 931"/>
                <a:gd name="T27" fmla="*/ 4 h 460"/>
                <a:gd name="T28" fmla="*/ 82 w 931"/>
                <a:gd name="T29" fmla="*/ 10 h 460"/>
                <a:gd name="T30" fmla="*/ 78 w 931"/>
                <a:gd name="T31" fmla="*/ 18 h 460"/>
                <a:gd name="T32" fmla="*/ 80 w 931"/>
                <a:gd name="T33" fmla="*/ 20 h 460"/>
                <a:gd name="T34" fmla="*/ 85 w 931"/>
                <a:gd name="T35" fmla="*/ 14 h 460"/>
                <a:gd name="T36" fmla="*/ 88 w 931"/>
                <a:gd name="T37" fmla="*/ 11 h 460"/>
                <a:gd name="T38" fmla="*/ 92 w 931"/>
                <a:gd name="T39" fmla="*/ 7 h 460"/>
                <a:gd name="T40" fmla="*/ 99 w 931"/>
                <a:gd name="T41" fmla="*/ 1 h 460"/>
                <a:gd name="T42" fmla="*/ 103 w 931"/>
                <a:gd name="T43" fmla="*/ 7 h 460"/>
                <a:gd name="T44" fmla="*/ 98 w 931"/>
                <a:gd name="T45" fmla="*/ 13 h 460"/>
                <a:gd name="T46" fmla="*/ 92 w 931"/>
                <a:gd name="T47" fmla="*/ 18 h 460"/>
                <a:gd name="T48" fmla="*/ 92 w 931"/>
                <a:gd name="T49" fmla="*/ 20 h 460"/>
                <a:gd name="T50" fmla="*/ 110 w 931"/>
                <a:gd name="T51" fmla="*/ 10 h 460"/>
                <a:gd name="T52" fmla="*/ 116 w 931"/>
                <a:gd name="T53" fmla="*/ 13 h 460"/>
                <a:gd name="T54" fmla="*/ 112 w 931"/>
                <a:gd name="T55" fmla="*/ 19 h 460"/>
                <a:gd name="T56" fmla="*/ 106 w 931"/>
                <a:gd name="T57" fmla="*/ 21 h 460"/>
                <a:gd name="T58" fmla="*/ 110 w 931"/>
                <a:gd name="T59" fmla="*/ 30 h 460"/>
                <a:gd name="T60" fmla="*/ 105 w 931"/>
                <a:gd name="T61" fmla="*/ 29 h 460"/>
                <a:gd name="T62" fmla="*/ 95 w 931"/>
                <a:gd name="T63" fmla="*/ 26 h 460"/>
                <a:gd name="T64" fmla="*/ 100 w 931"/>
                <a:gd name="T65" fmla="*/ 41 h 460"/>
                <a:gd name="T66" fmla="*/ 96 w 931"/>
                <a:gd name="T67" fmla="*/ 43 h 460"/>
                <a:gd name="T68" fmla="*/ 83 w 931"/>
                <a:gd name="T69" fmla="*/ 34 h 460"/>
                <a:gd name="T70" fmla="*/ 78 w 931"/>
                <a:gd name="T71" fmla="*/ 37 h 460"/>
                <a:gd name="T72" fmla="*/ 87 w 931"/>
                <a:gd name="T73" fmla="*/ 46 h 460"/>
                <a:gd name="T74" fmla="*/ 87 w 931"/>
                <a:gd name="T75" fmla="*/ 56 h 460"/>
                <a:gd name="T76" fmla="*/ 80 w 931"/>
                <a:gd name="T77" fmla="*/ 56 h 460"/>
                <a:gd name="T78" fmla="*/ 67 w 931"/>
                <a:gd name="T79" fmla="*/ 41 h 460"/>
                <a:gd name="T80" fmla="*/ 67 w 931"/>
                <a:gd name="T81" fmla="*/ 47 h 460"/>
                <a:gd name="T82" fmla="*/ 68 w 931"/>
                <a:gd name="T83" fmla="*/ 56 h 460"/>
                <a:gd name="T84" fmla="*/ 62 w 931"/>
                <a:gd name="T85" fmla="*/ 57 h 460"/>
                <a:gd name="T86" fmla="*/ 55 w 931"/>
                <a:gd name="T87" fmla="*/ 58 h 460"/>
                <a:gd name="T88" fmla="*/ 48 w 931"/>
                <a:gd name="T89" fmla="*/ 57 h 460"/>
                <a:gd name="T90" fmla="*/ 41 w 931"/>
                <a:gd name="T91" fmla="*/ 53 h 460"/>
                <a:gd name="T92" fmla="*/ 31 w 931"/>
                <a:gd name="T93" fmla="*/ 47 h 460"/>
                <a:gd name="T94" fmla="*/ 64 w 931"/>
                <a:gd name="T95" fmla="*/ 52 h 460"/>
                <a:gd name="T96" fmla="*/ 96 w 931"/>
                <a:gd name="T97" fmla="*/ 39 h 460"/>
                <a:gd name="T98" fmla="*/ 95 w 931"/>
                <a:gd name="T99" fmla="*/ 21 h 460"/>
                <a:gd name="T100" fmla="*/ 61 w 931"/>
                <a:gd name="T101" fmla="*/ 31 h 460"/>
                <a:gd name="T102" fmla="*/ 34 w 931"/>
                <a:gd name="T103" fmla="*/ 41 h 460"/>
                <a:gd name="T104" fmla="*/ 26 w 931"/>
                <a:gd name="T105" fmla="*/ 43 h 460"/>
                <a:gd name="T106" fmla="*/ 20 w 931"/>
                <a:gd name="T107" fmla="*/ 44 h 460"/>
                <a:gd name="T108" fmla="*/ 15 w 931"/>
                <a:gd name="T109" fmla="*/ 44 h 460"/>
                <a:gd name="T110" fmla="*/ 10 w 931"/>
                <a:gd name="T111" fmla="*/ 43 h 460"/>
                <a:gd name="T112" fmla="*/ 2 w 931"/>
                <a:gd name="T113" fmla="*/ 42 h 460"/>
                <a:gd name="T114" fmla="*/ 19 w 931"/>
                <a:gd name="T115" fmla="*/ 40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31"/>
                <a:gd name="T175" fmla="*/ 0 h 460"/>
                <a:gd name="T176" fmla="*/ 931 w 931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31" h="460">
                  <a:moveTo>
                    <a:pt x="150" y="313"/>
                  </a:moveTo>
                  <a:lnTo>
                    <a:pt x="154" y="315"/>
                  </a:lnTo>
                  <a:lnTo>
                    <a:pt x="161" y="315"/>
                  </a:lnTo>
                  <a:lnTo>
                    <a:pt x="169" y="315"/>
                  </a:lnTo>
                  <a:lnTo>
                    <a:pt x="176" y="313"/>
                  </a:lnTo>
                  <a:lnTo>
                    <a:pt x="184" y="311"/>
                  </a:lnTo>
                  <a:lnTo>
                    <a:pt x="193" y="310"/>
                  </a:lnTo>
                  <a:lnTo>
                    <a:pt x="214" y="302"/>
                  </a:lnTo>
                  <a:lnTo>
                    <a:pt x="235" y="291"/>
                  </a:lnTo>
                  <a:lnTo>
                    <a:pt x="247" y="283"/>
                  </a:lnTo>
                  <a:lnTo>
                    <a:pt x="252" y="277"/>
                  </a:lnTo>
                  <a:lnTo>
                    <a:pt x="256" y="273"/>
                  </a:lnTo>
                  <a:lnTo>
                    <a:pt x="262" y="268"/>
                  </a:lnTo>
                  <a:lnTo>
                    <a:pt x="268" y="262"/>
                  </a:lnTo>
                  <a:lnTo>
                    <a:pt x="271" y="254"/>
                  </a:lnTo>
                  <a:lnTo>
                    <a:pt x="277" y="249"/>
                  </a:lnTo>
                  <a:lnTo>
                    <a:pt x="281" y="241"/>
                  </a:lnTo>
                  <a:lnTo>
                    <a:pt x="287" y="234"/>
                  </a:lnTo>
                  <a:lnTo>
                    <a:pt x="290" y="226"/>
                  </a:lnTo>
                  <a:lnTo>
                    <a:pt x="294" y="220"/>
                  </a:lnTo>
                  <a:lnTo>
                    <a:pt x="298" y="213"/>
                  </a:lnTo>
                  <a:lnTo>
                    <a:pt x="304" y="207"/>
                  </a:lnTo>
                  <a:lnTo>
                    <a:pt x="306" y="199"/>
                  </a:lnTo>
                  <a:lnTo>
                    <a:pt x="309" y="194"/>
                  </a:lnTo>
                  <a:lnTo>
                    <a:pt x="313" y="186"/>
                  </a:lnTo>
                  <a:lnTo>
                    <a:pt x="317" y="180"/>
                  </a:lnTo>
                  <a:lnTo>
                    <a:pt x="323" y="169"/>
                  </a:lnTo>
                  <a:lnTo>
                    <a:pt x="327" y="163"/>
                  </a:lnTo>
                  <a:lnTo>
                    <a:pt x="330" y="156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5"/>
                  </a:lnTo>
                  <a:lnTo>
                    <a:pt x="357" y="116"/>
                  </a:lnTo>
                  <a:lnTo>
                    <a:pt x="365" y="108"/>
                  </a:lnTo>
                  <a:lnTo>
                    <a:pt x="382" y="93"/>
                  </a:lnTo>
                  <a:lnTo>
                    <a:pt x="401" y="83"/>
                  </a:lnTo>
                  <a:lnTo>
                    <a:pt x="412" y="80"/>
                  </a:lnTo>
                  <a:lnTo>
                    <a:pt x="422" y="76"/>
                  </a:lnTo>
                  <a:lnTo>
                    <a:pt x="427" y="74"/>
                  </a:lnTo>
                  <a:lnTo>
                    <a:pt x="433" y="74"/>
                  </a:lnTo>
                  <a:lnTo>
                    <a:pt x="443" y="72"/>
                  </a:lnTo>
                  <a:lnTo>
                    <a:pt x="452" y="70"/>
                  </a:lnTo>
                  <a:lnTo>
                    <a:pt x="460" y="70"/>
                  </a:lnTo>
                  <a:lnTo>
                    <a:pt x="469" y="68"/>
                  </a:lnTo>
                  <a:lnTo>
                    <a:pt x="477" y="68"/>
                  </a:lnTo>
                  <a:lnTo>
                    <a:pt x="482" y="68"/>
                  </a:lnTo>
                  <a:lnTo>
                    <a:pt x="490" y="70"/>
                  </a:lnTo>
                  <a:lnTo>
                    <a:pt x="500" y="70"/>
                  </a:lnTo>
                  <a:lnTo>
                    <a:pt x="509" y="72"/>
                  </a:lnTo>
                  <a:lnTo>
                    <a:pt x="505" y="74"/>
                  </a:lnTo>
                  <a:lnTo>
                    <a:pt x="498" y="80"/>
                  </a:lnTo>
                  <a:lnTo>
                    <a:pt x="494" y="85"/>
                  </a:lnTo>
                  <a:lnTo>
                    <a:pt x="488" y="91"/>
                  </a:lnTo>
                  <a:lnTo>
                    <a:pt x="482" y="95"/>
                  </a:lnTo>
                  <a:lnTo>
                    <a:pt x="477" y="102"/>
                  </a:lnTo>
                  <a:lnTo>
                    <a:pt x="471" y="108"/>
                  </a:lnTo>
                  <a:lnTo>
                    <a:pt x="467" y="116"/>
                  </a:lnTo>
                  <a:lnTo>
                    <a:pt x="462" y="121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2" y="144"/>
                  </a:lnTo>
                  <a:lnTo>
                    <a:pt x="450" y="156"/>
                  </a:lnTo>
                  <a:lnTo>
                    <a:pt x="454" y="165"/>
                  </a:lnTo>
                  <a:lnTo>
                    <a:pt x="463" y="171"/>
                  </a:lnTo>
                  <a:lnTo>
                    <a:pt x="473" y="175"/>
                  </a:lnTo>
                  <a:lnTo>
                    <a:pt x="486" y="173"/>
                  </a:lnTo>
                  <a:lnTo>
                    <a:pt x="500" y="169"/>
                  </a:lnTo>
                  <a:lnTo>
                    <a:pt x="513" y="161"/>
                  </a:lnTo>
                  <a:lnTo>
                    <a:pt x="524" y="152"/>
                  </a:lnTo>
                  <a:lnTo>
                    <a:pt x="530" y="146"/>
                  </a:lnTo>
                  <a:lnTo>
                    <a:pt x="534" y="138"/>
                  </a:lnTo>
                  <a:lnTo>
                    <a:pt x="538" y="131"/>
                  </a:lnTo>
                  <a:lnTo>
                    <a:pt x="541" y="123"/>
                  </a:lnTo>
                  <a:lnTo>
                    <a:pt x="547" y="114"/>
                  </a:lnTo>
                  <a:lnTo>
                    <a:pt x="553" y="102"/>
                  </a:lnTo>
                  <a:lnTo>
                    <a:pt x="559" y="93"/>
                  </a:lnTo>
                  <a:lnTo>
                    <a:pt x="564" y="81"/>
                  </a:lnTo>
                  <a:lnTo>
                    <a:pt x="572" y="70"/>
                  </a:lnTo>
                  <a:lnTo>
                    <a:pt x="579" y="61"/>
                  </a:lnTo>
                  <a:lnTo>
                    <a:pt x="587" y="51"/>
                  </a:lnTo>
                  <a:lnTo>
                    <a:pt x="595" y="43"/>
                  </a:lnTo>
                  <a:lnTo>
                    <a:pt x="610" y="32"/>
                  </a:lnTo>
                  <a:lnTo>
                    <a:pt x="619" y="28"/>
                  </a:lnTo>
                  <a:lnTo>
                    <a:pt x="623" y="28"/>
                  </a:lnTo>
                  <a:lnTo>
                    <a:pt x="627" y="28"/>
                  </a:lnTo>
                  <a:lnTo>
                    <a:pt x="636" y="30"/>
                  </a:lnTo>
                  <a:lnTo>
                    <a:pt x="646" y="34"/>
                  </a:lnTo>
                  <a:lnTo>
                    <a:pt x="657" y="49"/>
                  </a:lnTo>
                  <a:lnTo>
                    <a:pt x="657" y="66"/>
                  </a:lnTo>
                  <a:lnTo>
                    <a:pt x="654" y="78"/>
                  </a:lnTo>
                  <a:lnTo>
                    <a:pt x="650" y="87"/>
                  </a:lnTo>
                  <a:lnTo>
                    <a:pt x="642" y="97"/>
                  </a:lnTo>
                  <a:lnTo>
                    <a:pt x="636" y="108"/>
                  </a:lnTo>
                  <a:lnTo>
                    <a:pt x="629" y="118"/>
                  </a:lnTo>
                  <a:lnTo>
                    <a:pt x="623" y="127"/>
                  </a:lnTo>
                  <a:lnTo>
                    <a:pt x="617" y="137"/>
                  </a:lnTo>
                  <a:lnTo>
                    <a:pt x="612" y="146"/>
                  </a:lnTo>
                  <a:lnTo>
                    <a:pt x="606" y="159"/>
                  </a:lnTo>
                  <a:lnTo>
                    <a:pt x="612" y="171"/>
                  </a:lnTo>
                  <a:lnTo>
                    <a:pt x="617" y="171"/>
                  </a:lnTo>
                  <a:lnTo>
                    <a:pt x="627" y="167"/>
                  </a:lnTo>
                  <a:lnTo>
                    <a:pt x="638" y="157"/>
                  </a:lnTo>
                  <a:lnTo>
                    <a:pt x="644" y="152"/>
                  </a:lnTo>
                  <a:lnTo>
                    <a:pt x="650" y="146"/>
                  </a:lnTo>
                  <a:lnTo>
                    <a:pt x="657" y="138"/>
                  </a:lnTo>
                  <a:lnTo>
                    <a:pt x="663" y="131"/>
                  </a:lnTo>
                  <a:lnTo>
                    <a:pt x="671" y="121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4"/>
                  </a:lnTo>
                  <a:lnTo>
                    <a:pt x="690" y="100"/>
                  </a:lnTo>
                  <a:lnTo>
                    <a:pt x="695" y="95"/>
                  </a:lnTo>
                  <a:lnTo>
                    <a:pt x="699" y="91"/>
                  </a:lnTo>
                  <a:lnTo>
                    <a:pt x="703" y="87"/>
                  </a:lnTo>
                  <a:lnTo>
                    <a:pt x="707" y="81"/>
                  </a:lnTo>
                  <a:lnTo>
                    <a:pt x="711" y="78"/>
                  </a:lnTo>
                  <a:lnTo>
                    <a:pt x="718" y="68"/>
                  </a:lnTo>
                  <a:lnTo>
                    <a:pt x="722" y="62"/>
                  </a:lnTo>
                  <a:lnTo>
                    <a:pt x="726" y="59"/>
                  </a:lnTo>
                  <a:lnTo>
                    <a:pt x="732" y="53"/>
                  </a:lnTo>
                  <a:lnTo>
                    <a:pt x="735" y="49"/>
                  </a:lnTo>
                  <a:lnTo>
                    <a:pt x="743" y="42"/>
                  </a:lnTo>
                  <a:lnTo>
                    <a:pt x="751" y="34"/>
                  </a:lnTo>
                  <a:lnTo>
                    <a:pt x="758" y="26"/>
                  </a:lnTo>
                  <a:lnTo>
                    <a:pt x="773" y="13"/>
                  </a:lnTo>
                  <a:lnTo>
                    <a:pt x="787" y="5"/>
                  </a:lnTo>
                  <a:lnTo>
                    <a:pt x="800" y="0"/>
                  </a:lnTo>
                  <a:lnTo>
                    <a:pt x="811" y="0"/>
                  </a:lnTo>
                  <a:lnTo>
                    <a:pt x="819" y="7"/>
                  </a:lnTo>
                  <a:lnTo>
                    <a:pt x="828" y="26"/>
                  </a:lnTo>
                  <a:lnTo>
                    <a:pt x="825" y="47"/>
                  </a:lnTo>
                  <a:lnTo>
                    <a:pt x="819" y="59"/>
                  </a:lnTo>
                  <a:lnTo>
                    <a:pt x="811" y="68"/>
                  </a:lnTo>
                  <a:lnTo>
                    <a:pt x="802" y="80"/>
                  </a:lnTo>
                  <a:lnTo>
                    <a:pt x="796" y="85"/>
                  </a:lnTo>
                  <a:lnTo>
                    <a:pt x="792" y="91"/>
                  </a:lnTo>
                  <a:lnTo>
                    <a:pt x="787" y="95"/>
                  </a:lnTo>
                  <a:lnTo>
                    <a:pt x="781" y="100"/>
                  </a:lnTo>
                  <a:lnTo>
                    <a:pt x="775" y="104"/>
                  </a:lnTo>
                  <a:lnTo>
                    <a:pt x="770" y="110"/>
                  </a:lnTo>
                  <a:lnTo>
                    <a:pt x="749" y="129"/>
                  </a:lnTo>
                  <a:lnTo>
                    <a:pt x="743" y="133"/>
                  </a:lnTo>
                  <a:lnTo>
                    <a:pt x="739" y="137"/>
                  </a:lnTo>
                  <a:lnTo>
                    <a:pt x="733" y="140"/>
                  </a:lnTo>
                  <a:lnTo>
                    <a:pt x="730" y="146"/>
                  </a:lnTo>
                  <a:lnTo>
                    <a:pt x="724" y="152"/>
                  </a:lnTo>
                  <a:lnTo>
                    <a:pt x="718" y="159"/>
                  </a:lnTo>
                  <a:lnTo>
                    <a:pt x="718" y="163"/>
                  </a:lnTo>
                  <a:lnTo>
                    <a:pt x="724" y="161"/>
                  </a:lnTo>
                  <a:lnTo>
                    <a:pt x="732" y="156"/>
                  </a:lnTo>
                  <a:lnTo>
                    <a:pt x="754" y="140"/>
                  </a:lnTo>
                  <a:lnTo>
                    <a:pt x="781" y="121"/>
                  </a:lnTo>
                  <a:lnTo>
                    <a:pt x="813" y="102"/>
                  </a:lnTo>
                  <a:lnTo>
                    <a:pt x="846" y="85"/>
                  </a:lnTo>
                  <a:lnTo>
                    <a:pt x="861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6" y="83"/>
                  </a:lnTo>
                  <a:lnTo>
                    <a:pt x="914" y="89"/>
                  </a:lnTo>
                  <a:lnTo>
                    <a:pt x="924" y="99"/>
                  </a:lnTo>
                  <a:lnTo>
                    <a:pt x="931" y="119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4"/>
                  </a:lnTo>
                  <a:lnTo>
                    <a:pt x="901" y="148"/>
                  </a:lnTo>
                  <a:lnTo>
                    <a:pt x="895" y="148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1"/>
                  </a:lnTo>
                  <a:lnTo>
                    <a:pt x="840" y="165"/>
                  </a:lnTo>
                  <a:lnTo>
                    <a:pt x="844" y="169"/>
                  </a:lnTo>
                  <a:lnTo>
                    <a:pt x="859" y="190"/>
                  </a:lnTo>
                  <a:lnTo>
                    <a:pt x="876" y="216"/>
                  </a:lnTo>
                  <a:lnTo>
                    <a:pt x="882" y="239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5" y="245"/>
                  </a:lnTo>
                  <a:lnTo>
                    <a:pt x="846" y="241"/>
                  </a:lnTo>
                  <a:lnTo>
                    <a:pt x="838" y="239"/>
                  </a:lnTo>
                  <a:lnTo>
                    <a:pt x="828" y="234"/>
                  </a:lnTo>
                  <a:lnTo>
                    <a:pt x="813" y="226"/>
                  </a:lnTo>
                  <a:lnTo>
                    <a:pt x="798" y="216"/>
                  </a:lnTo>
                  <a:lnTo>
                    <a:pt x="783" y="209"/>
                  </a:lnTo>
                  <a:lnTo>
                    <a:pt x="771" y="203"/>
                  </a:lnTo>
                  <a:lnTo>
                    <a:pt x="760" y="203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2"/>
                  </a:lnTo>
                  <a:lnTo>
                    <a:pt x="754" y="239"/>
                  </a:lnTo>
                  <a:lnTo>
                    <a:pt x="777" y="281"/>
                  </a:lnTo>
                  <a:lnTo>
                    <a:pt x="796" y="321"/>
                  </a:lnTo>
                  <a:lnTo>
                    <a:pt x="796" y="334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4"/>
                  </a:lnTo>
                  <a:lnTo>
                    <a:pt x="771" y="344"/>
                  </a:lnTo>
                  <a:lnTo>
                    <a:pt x="764" y="342"/>
                  </a:lnTo>
                  <a:lnTo>
                    <a:pt x="756" y="338"/>
                  </a:lnTo>
                  <a:lnTo>
                    <a:pt x="741" y="327"/>
                  </a:lnTo>
                  <a:lnTo>
                    <a:pt x="724" y="311"/>
                  </a:lnTo>
                  <a:lnTo>
                    <a:pt x="709" y="298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8" y="268"/>
                  </a:lnTo>
                  <a:lnTo>
                    <a:pt x="636" y="270"/>
                  </a:lnTo>
                  <a:lnTo>
                    <a:pt x="627" y="273"/>
                  </a:lnTo>
                  <a:lnTo>
                    <a:pt x="625" y="277"/>
                  </a:lnTo>
                  <a:lnTo>
                    <a:pt x="621" y="281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5"/>
                  </a:lnTo>
                  <a:lnTo>
                    <a:pt x="661" y="346"/>
                  </a:lnTo>
                  <a:lnTo>
                    <a:pt x="673" y="351"/>
                  </a:lnTo>
                  <a:lnTo>
                    <a:pt x="684" y="357"/>
                  </a:lnTo>
                  <a:lnTo>
                    <a:pt x="695" y="363"/>
                  </a:lnTo>
                  <a:lnTo>
                    <a:pt x="705" y="370"/>
                  </a:lnTo>
                  <a:lnTo>
                    <a:pt x="720" y="393"/>
                  </a:lnTo>
                  <a:lnTo>
                    <a:pt x="722" y="408"/>
                  </a:lnTo>
                  <a:lnTo>
                    <a:pt x="718" y="422"/>
                  </a:lnTo>
                  <a:lnTo>
                    <a:pt x="707" y="433"/>
                  </a:lnTo>
                  <a:lnTo>
                    <a:pt x="692" y="443"/>
                  </a:lnTo>
                  <a:lnTo>
                    <a:pt x="682" y="446"/>
                  </a:lnTo>
                  <a:lnTo>
                    <a:pt x="673" y="448"/>
                  </a:lnTo>
                  <a:lnTo>
                    <a:pt x="663" y="448"/>
                  </a:lnTo>
                  <a:lnTo>
                    <a:pt x="654" y="448"/>
                  </a:lnTo>
                  <a:lnTo>
                    <a:pt x="644" y="448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4" y="420"/>
                  </a:lnTo>
                  <a:lnTo>
                    <a:pt x="589" y="399"/>
                  </a:lnTo>
                  <a:lnTo>
                    <a:pt x="559" y="357"/>
                  </a:lnTo>
                  <a:lnTo>
                    <a:pt x="530" y="325"/>
                  </a:lnTo>
                  <a:lnTo>
                    <a:pt x="517" y="317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5" y="340"/>
                  </a:lnTo>
                  <a:lnTo>
                    <a:pt x="530" y="370"/>
                  </a:lnTo>
                  <a:lnTo>
                    <a:pt x="543" y="387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9" y="433"/>
                  </a:lnTo>
                  <a:lnTo>
                    <a:pt x="553" y="439"/>
                  </a:lnTo>
                  <a:lnTo>
                    <a:pt x="543" y="445"/>
                  </a:lnTo>
                  <a:lnTo>
                    <a:pt x="532" y="448"/>
                  </a:lnTo>
                  <a:lnTo>
                    <a:pt x="524" y="450"/>
                  </a:lnTo>
                  <a:lnTo>
                    <a:pt x="519" y="452"/>
                  </a:lnTo>
                  <a:lnTo>
                    <a:pt x="511" y="454"/>
                  </a:lnTo>
                  <a:lnTo>
                    <a:pt x="501" y="454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7" y="458"/>
                  </a:lnTo>
                  <a:lnTo>
                    <a:pt x="467" y="458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6"/>
                  </a:lnTo>
                  <a:lnTo>
                    <a:pt x="401" y="456"/>
                  </a:lnTo>
                  <a:lnTo>
                    <a:pt x="393" y="454"/>
                  </a:lnTo>
                  <a:lnTo>
                    <a:pt x="384" y="452"/>
                  </a:lnTo>
                  <a:lnTo>
                    <a:pt x="376" y="450"/>
                  </a:lnTo>
                  <a:lnTo>
                    <a:pt x="366" y="446"/>
                  </a:lnTo>
                  <a:lnTo>
                    <a:pt x="361" y="445"/>
                  </a:lnTo>
                  <a:lnTo>
                    <a:pt x="346" y="437"/>
                  </a:lnTo>
                  <a:lnTo>
                    <a:pt x="334" y="427"/>
                  </a:lnTo>
                  <a:lnTo>
                    <a:pt x="325" y="418"/>
                  </a:lnTo>
                  <a:lnTo>
                    <a:pt x="308" y="399"/>
                  </a:lnTo>
                  <a:lnTo>
                    <a:pt x="289" y="386"/>
                  </a:lnTo>
                  <a:lnTo>
                    <a:pt x="268" y="376"/>
                  </a:lnTo>
                  <a:lnTo>
                    <a:pt x="258" y="374"/>
                  </a:lnTo>
                  <a:lnTo>
                    <a:pt x="249" y="372"/>
                  </a:lnTo>
                  <a:lnTo>
                    <a:pt x="241" y="370"/>
                  </a:lnTo>
                  <a:lnTo>
                    <a:pt x="231" y="368"/>
                  </a:lnTo>
                  <a:lnTo>
                    <a:pt x="218" y="368"/>
                  </a:lnTo>
                  <a:lnTo>
                    <a:pt x="209" y="368"/>
                  </a:lnTo>
                  <a:lnTo>
                    <a:pt x="205" y="368"/>
                  </a:lnTo>
                  <a:lnTo>
                    <a:pt x="334" y="329"/>
                  </a:lnTo>
                  <a:lnTo>
                    <a:pt x="509" y="416"/>
                  </a:lnTo>
                  <a:lnTo>
                    <a:pt x="376" y="315"/>
                  </a:lnTo>
                  <a:lnTo>
                    <a:pt x="532" y="270"/>
                  </a:lnTo>
                  <a:lnTo>
                    <a:pt x="657" y="406"/>
                  </a:lnTo>
                  <a:lnTo>
                    <a:pt x="562" y="258"/>
                  </a:lnTo>
                  <a:lnTo>
                    <a:pt x="663" y="224"/>
                  </a:lnTo>
                  <a:lnTo>
                    <a:pt x="764" y="311"/>
                  </a:lnTo>
                  <a:lnTo>
                    <a:pt x="692" y="215"/>
                  </a:lnTo>
                  <a:lnTo>
                    <a:pt x="773" y="182"/>
                  </a:lnTo>
                  <a:lnTo>
                    <a:pt x="846" y="213"/>
                  </a:lnTo>
                  <a:lnTo>
                    <a:pt x="789" y="165"/>
                  </a:lnTo>
                  <a:lnTo>
                    <a:pt x="891" y="104"/>
                  </a:lnTo>
                  <a:lnTo>
                    <a:pt x="754" y="167"/>
                  </a:lnTo>
                  <a:lnTo>
                    <a:pt x="648" y="209"/>
                  </a:lnTo>
                  <a:lnTo>
                    <a:pt x="796" y="43"/>
                  </a:lnTo>
                  <a:lnTo>
                    <a:pt x="606" y="216"/>
                  </a:lnTo>
                  <a:lnTo>
                    <a:pt x="522" y="239"/>
                  </a:lnTo>
                  <a:lnTo>
                    <a:pt x="625" y="66"/>
                  </a:lnTo>
                  <a:lnTo>
                    <a:pt x="482" y="249"/>
                  </a:lnTo>
                  <a:lnTo>
                    <a:pt x="359" y="285"/>
                  </a:lnTo>
                  <a:lnTo>
                    <a:pt x="414" y="125"/>
                  </a:lnTo>
                  <a:lnTo>
                    <a:pt x="323" y="298"/>
                  </a:lnTo>
                  <a:lnTo>
                    <a:pt x="308" y="304"/>
                  </a:lnTo>
                  <a:lnTo>
                    <a:pt x="290" y="311"/>
                  </a:lnTo>
                  <a:lnTo>
                    <a:pt x="270" y="321"/>
                  </a:lnTo>
                  <a:lnTo>
                    <a:pt x="247" y="329"/>
                  </a:lnTo>
                  <a:lnTo>
                    <a:pt x="224" y="338"/>
                  </a:lnTo>
                  <a:lnTo>
                    <a:pt x="218" y="340"/>
                  </a:lnTo>
                  <a:lnTo>
                    <a:pt x="212" y="342"/>
                  </a:lnTo>
                  <a:lnTo>
                    <a:pt x="207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2" y="348"/>
                  </a:lnTo>
                  <a:lnTo>
                    <a:pt x="182" y="348"/>
                  </a:lnTo>
                  <a:lnTo>
                    <a:pt x="173" y="349"/>
                  </a:lnTo>
                  <a:lnTo>
                    <a:pt x="167" y="349"/>
                  </a:lnTo>
                  <a:lnTo>
                    <a:pt x="159" y="349"/>
                  </a:lnTo>
                  <a:lnTo>
                    <a:pt x="154" y="349"/>
                  </a:lnTo>
                  <a:lnTo>
                    <a:pt x="148" y="349"/>
                  </a:lnTo>
                  <a:lnTo>
                    <a:pt x="140" y="349"/>
                  </a:lnTo>
                  <a:lnTo>
                    <a:pt x="135" y="349"/>
                  </a:lnTo>
                  <a:lnTo>
                    <a:pt x="127" y="349"/>
                  </a:lnTo>
                  <a:lnTo>
                    <a:pt x="119" y="348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9" y="346"/>
                  </a:lnTo>
                  <a:lnTo>
                    <a:pt x="81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3" y="340"/>
                  </a:lnTo>
                  <a:lnTo>
                    <a:pt x="45" y="340"/>
                  </a:lnTo>
                  <a:lnTo>
                    <a:pt x="34" y="338"/>
                  </a:lnTo>
                  <a:lnTo>
                    <a:pt x="22" y="336"/>
                  </a:lnTo>
                  <a:lnTo>
                    <a:pt x="13" y="334"/>
                  </a:lnTo>
                  <a:lnTo>
                    <a:pt x="5" y="332"/>
                  </a:lnTo>
                  <a:lnTo>
                    <a:pt x="0" y="332"/>
                  </a:lnTo>
                  <a:lnTo>
                    <a:pt x="102" y="272"/>
                  </a:lnTo>
                  <a:lnTo>
                    <a:pt x="106" y="279"/>
                  </a:lnTo>
                  <a:lnTo>
                    <a:pt x="123" y="298"/>
                  </a:lnTo>
                  <a:lnTo>
                    <a:pt x="150" y="313"/>
                  </a:lnTo>
                  <a:close/>
                </a:path>
              </a:pathLst>
            </a:custGeom>
            <a:gradFill rotWithShape="0">
              <a:gsLst>
                <a:gs pos="0">
                  <a:srgbClr val="500F74"/>
                </a:gs>
                <a:gs pos="50000">
                  <a:srgbClr val="AC20FA"/>
                </a:gs>
                <a:gs pos="100000">
                  <a:srgbClr val="500F74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2" name="Freeform 25"/>
            <p:cNvSpPr>
              <a:spLocks/>
            </p:cNvSpPr>
            <p:nvPr/>
          </p:nvSpPr>
          <p:spPr bwMode="auto">
            <a:xfrm>
              <a:off x="672" y="432"/>
              <a:ext cx="465" cy="230"/>
            </a:xfrm>
            <a:custGeom>
              <a:avLst/>
              <a:gdLst>
                <a:gd name="T0" fmla="*/ 23 w 929"/>
                <a:gd name="T1" fmla="*/ 39 h 460"/>
                <a:gd name="T2" fmla="*/ 32 w 929"/>
                <a:gd name="T3" fmla="*/ 35 h 460"/>
                <a:gd name="T4" fmla="*/ 36 w 929"/>
                <a:gd name="T5" fmla="*/ 29 h 460"/>
                <a:gd name="T6" fmla="*/ 39 w 929"/>
                <a:gd name="T7" fmla="*/ 25 h 460"/>
                <a:gd name="T8" fmla="*/ 42 w 929"/>
                <a:gd name="T9" fmla="*/ 19 h 460"/>
                <a:gd name="T10" fmla="*/ 51 w 929"/>
                <a:gd name="T11" fmla="*/ 11 h 460"/>
                <a:gd name="T12" fmla="*/ 57 w 929"/>
                <a:gd name="T13" fmla="*/ 9 h 460"/>
                <a:gd name="T14" fmla="*/ 63 w 929"/>
                <a:gd name="T15" fmla="*/ 9 h 460"/>
                <a:gd name="T16" fmla="*/ 61 w 929"/>
                <a:gd name="T17" fmla="*/ 13 h 460"/>
                <a:gd name="T18" fmla="*/ 57 w 929"/>
                <a:gd name="T19" fmla="*/ 18 h 460"/>
                <a:gd name="T20" fmla="*/ 61 w 929"/>
                <a:gd name="T21" fmla="*/ 22 h 460"/>
                <a:gd name="T22" fmla="*/ 68 w 929"/>
                <a:gd name="T23" fmla="*/ 17 h 460"/>
                <a:gd name="T24" fmla="*/ 72 w 929"/>
                <a:gd name="T25" fmla="*/ 9 h 460"/>
                <a:gd name="T26" fmla="*/ 78 w 929"/>
                <a:gd name="T27" fmla="*/ 4 h 460"/>
                <a:gd name="T28" fmla="*/ 82 w 929"/>
                <a:gd name="T29" fmla="*/ 10 h 460"/>
                <a:gd name="T30" fmla="*/ 77 w 929"/>
                <a:gd name="T31" fmla="*/ 18 h 460"/>
                <a:gd name="T32" fmla="*/ 80 w 929"/>
                <a:gd name="T33" fmla="*/ 20 h 460"/>
                <a:gd name="T34" fmla="*/ 85 w 929"/>
                <a:gd name="T35" fmla="*/ 14 h 460"/>
                <a:gd name="T36" fmla="*/ 88 w 929"/>
                <a:gd name="T37" fmla="*/ 11 h 460"/>
                <a:gd name="T38" fmla="*/ 92 w 929"/>
                <a:gd name="T39" fmla="*/ 7 h 460"/>
                <a:gd name="T40" fmla="*/ 99 w 929"/>
                <a:gd name="T41" fmla="*/ 1 h 460"/>
                <a:gd name="T42" fmla="*/ 103 w 929"/>
                <a:gd name="T43" fmla="*/ 7 h 460"/>
                <a:gd name="T44" fmla="*/ 98 w 929"/>
                <a:gd name="T45" fmla="*/ 13 h 460"/>
                <a:gd name="T46" fmla="*/ 92 w 929"/>
                <a:gd name="T47" fmla="*/ 18 h 460"/>
                <a:gd name="T48" fmla="*/ 92 w 929"/>
                <a:gd name="T49" fmla="*/ 20 h 460"/>
                <a:gd name="T50" fmla="*/ 110 w 929"/>
                <a:gd name="T51" fmla="*/ 10 h 460"/>
                <a:gd name="T52" fmla="*/ 116 w 929"/>
                <a:gd name="T53" fmla="*/ 13 h 460"/>
                <a:gd name="T54" fmla="*/ 112 w 929"/>
                <a:gd name="T55" fmla="*/ 19 h 460"/>
                <a:gd name="T56" fmla="*/ 106 w 929"/>
                <a:gd name="T57" fmla="*/ 21 h 460"/>
                <a:gd name="T58" fmla="*/ 110 w 929"/>
                <a:gd name="T59" fmla="*/ 30 h 460"/>
                <a:gd name="T60" fmla="*/ 105 w 929"/>
                <a:gd name="T61" fmla="*/ 30 h 460"/>
                <a:gd name="T62" fmla="*/ 95 w 929"/>
                <a:gd name="T63" fmla="*/ 26 h 460"/>
                <a:gd name="T64" fmla="*/ 100 w 929"/>
                <a:gd name="T65" fmla="*/ 41 h 460"/>
                <a:gd name="T66" fmla="*/ 96 w 929"/>
                <a:gd name="T67" fmla="*/ 43 h 460"/>
                <a:gd name="T68" fmla="*/ 83 w 929"/>
                <a:gd name="T69" fmla="*/ 34 h 460"/>
                <a:gd name="T70" fmla="*/ 78 w 929"/>
                <a:gd name="T71" fmla="*/ 37 h 460"/>
                <a:gd name="T72" fmla="*/ 87 w 929"/>
                <a:gd name="T73" fmla="*/ 46 h 460"/>
                <a:gd name="T74" fmla="*/ 87 w 929"/>
                <a:gd name="T75" fmla="*/ 56 h 460"/>
                <a:gd name="T76" fmla="*/ 80 w 929"/>
                <a:gd name="T77" fmla="*/ 56 h 460"/>
                <a:gd name="T78" fmla="*/ 66 w 929"/>
                <a:gd name="T79" fmla="*/ 41 h 460"/>
                <a:gd name="T80" fmla="*/ 66 w 929"/>
                <a:gd name="T81" fmla="*/ 47 h 460"/>
                <a:gd name="T82" fmla="*/ 68 w 929"/>
                <a:gd name="T83" fmla="*/ 56 h 460"/>
                <a:gd name="T84" fmla="*/ 62 w 929"/>
                <a:gd name="T85" fmla="*/ 57 h 460"/>
                <a:gd name="T86" fmla="*/ 55 w 929"/>
                <a:gd name="T87" fmla="*/ 58 h 460"/>
                <a:gd name="T88" fmla="*/ 48 w 929"/>
                <a:gd name="T89" fmla="*/ 57 h 460"/>
                <a:gd name="T90" fmla="*/ 41 w 929"/>
                <a:gd name="T91" fmla="*/ 53 h 460"/>
                <a:gd name="T92" fmla="*/ 30 w 929"/>
                <a:gd name="T93" fmla="*/ 47 h 460"/>
                <a:gd name="T94" fmla="*/ 64 w 929"/>
                <a:gd name="T95" fmla="*/ 53 h 460"/>
                <a:gd name="T96" fmla="*/ 96 w 929"/>
                <a:gd name="T97" fmla="*/ 40 h 460"/>
                <a:gd name="T98" fmla="*/ 95 w 929"/>
                <a:gd name="T99" fmla="*/ 21 h 460"/>
                <a:gd name="T100" fmla="*/ 61 w 929"/>
                <a:gd name="T101" fmla="*/ 31 h 460"/>
                <a:gd name="T102" fmla="*/ 34 w 929"/>
                <a:gd name="T103" fmla="*/ 41 h 460"/>
                <a:gd name="T104" fmla="*/ 26 w 929"/>
                <a:gd name="T105" fmla="*/ 43 h 460"/>
                <a:gd name="T106" fmla="*/ 20 w 929"/>
                <a:gd name="T107" fmla="*/ 44 h 460"/>
                <a:gd name="T108" fmla="*/ 15 w 929"/>
                <a:gd name="T109" fmla="*/ 44 h 460"/>
                <a:gd name="T110" fmla="*/ 10 w 929"/>
                <a:gd name="T111" fmla="*/ 43 h 460"/>
                <a:gd name="T112" fmla="*/ 2 w 929"/>
                <a:gd name="T113" fmla="*/ 42 h 460"/>
                <a:gd name="T114" fmla="*/ 19 w 929"/>
                <a:gd name="T115" fmla="*/ 40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29"/>
                <a:gd name="T175" fmla="*/ 0 h 460"/>
                <a:gd name="T176" fmla="*/ 929 w 929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29" h="460">
                  <a:moveTo>
                    <a:pt x="148" y="316"/>
                  </a:moveTo>
                  <a:lnTo>
                    <a:pt x="152" y="316"/>
                  </a:lnTo>
                  <a:lnTo>
                    <a:pt x="161" y="316"/>
                  </a:lnTo>
                  <a:lnTo>
                    <a:pt x="167" y="316"/>
                  </a:lnTo>
                  <a:lnTo>
                    <a:pt x="174" y="314"/>
                  </a:lnTo>
                  <a:lnTo>
                    <a:pt x="184" y="312"/>
                  </a:lnTo>
                  <a:lnTo>
                    <a:pt x="193" y="310"/>
                  </a:lnTo>
                  <a:lnTo>
                    <a:pt x="212" y="304"/>
                  </a:lnTo>
                  <a:lnTo>
                    <a:pt x="235" y="291"/>
                  </a:lnTo>
                  <a:lnTo>
                    <a:pt x="245" y="283"/>
                  </a:lnTo>
                  <a:lnTo>
                    <a:pt x="251" y="278"/>
                  </a:lnTo>
                  <a:lnTo>
                    <a:pt x="256" y="274"/>
                  </a:lnTo>
                  <a:lnTo>
                    <a:pt x="262" y="268"/>
                  </a:lnTo>
                  <a:lnTo>
                    <a:pt x="266" y="262"/>
                  </a:lnTo>
                  <a:lnTo>
                    <a:pt x="271" y="257"/>
                  </a:lnTo>
                  <a:lnTo>
                    <a:pt x="277" y="249"/>
                  </a:lnTo>
                  <a:lnTo>
                    <a:pt x="281" y="242"/>
                  </a:lnTo>
                  <a:lnTo>
                    <a:pt x="285" y="234"/>
                  </a:lnTo>
                  <a:lnTo>
                    <a:pt x="290" y="228"/>
                  </a:lnTo>
                  <a:lnTo>
                    <a:pt x="294" y="221"/>
                  </a:lnTo>
                  <a:lnTo>
                    <a:pt x="298" y="213"/>
                  </a:lnTo>
                  <a:lnTo>
                    <a:pt x="302" y="207"/>
                  </a:lnTo>
                  <a:lnTo>
                    <a:pt x="306" y="200"/>
                  </a:lnTo>
                  <a:lnTo>
                    <a:pt x="309" y="194"/>
                  </a:lnTo>
                  <a:lnTo>
                    <a:pt x="313" y="188"/>
                  </a:lnTo>
                  <a:lnTo>
                    <a:pt x="315" y="181"/>
                  </a:lnTo>
                  <a:lnTo>
                    <a:pt x="323" y="169"/>
                  </a:lnTo>
                  <a:lnTo>
                    <a:pt x="327" y="164"/>
                  </a:lnTo>
                  <a:lnTo>
                    <a:pt x="328" y="158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6"/>
                  </a:lnTo>
                  <a:lnTo>
                    <a:pt x="355" y="116"/>
                  </a:lnTo>
                  <a:lnTo>
                    <a:pt x="363" y="108"/>
                  </a:lnTo>
                  <a:lnTo>
                    <a:pt x="380" y="93"/>
                  </a:lnTo>
                  <a:lnTo>
                    <a:pt x="401" y="84"/>
                  </a:lnTo>
                  <a:lnTo>
                    <a:pt x="410" y="80"/>
                  </a:lnTo>
                  <a:lnTo>
                    <a:pt x="422" y="76"/>
                  </a:lnTo>
                  <a:lnTo>
                    <a:pt x="427" y="76"/>
                  </a:lnTo>
                  <a:lnTo>
                    <a:pt x="431" y="74"/>
                  </a:lnTo>
                  <a:lnTo>
                    <a:pt x="441" y="72"/>
                  </a:lnTo>
                  <a:lnTo>
                    <a:pt x="450" y="72"/>
                  </a:lnTo>
                  <a:lnTo>
                    <a:pt x="460" y="70"/>
                  </a:lnTo>
                  <a:lnTo>
                    <a:pt x="467" y="70"/>
                  </a:lnTo>
                  <a:lnTo>
                    <a:pt x="475" y="70"/>
                  </a:lnTo>
                  <a:lnTo>
                    <a:pt x="482" y="70"/>
                  </a:lnTo>
                  <a:lnTo>
                    <a:pt x="488" y="70"/>
                  </a:lnTo>
                  <a:lnTo>
                    <a:pt x="498" y="70"/>
                  </a:lnTo>
                  <a:lnTo>
                    <a:pt x="507" y="72"/>
                  </a:lnTo>
                  <a:lnTo>
                    <a:pt x="505" y="74"/>
                  </a:lnTo>
                  <a:lnTo>
                    <a:pt x="498" y="82"/>
                  </a:lnTo>
                  <a:lnTo>
                    <a:pt x="494" y="86"/>
                  </a:lnTo>
                  <a:lnTo>
                    <a:pt x="488" y="91"/>
                  </a:lnTo>
                  <a:lnTo>
                    <a:pt x="482" y="97"/>
                  </a:lnTo>
                  <a:lnTo>
                    <a:pt x="477" y="103"/>
                  </a:lnTo>
                  <a:lnTo>
                    <a:pt x="471" y="108"/>
                  </a:lnTo>
                  <a:lnTo>
                    <a:pt x="465" y="116"/>
                  </a:lnTo>
                  <a:lnTo>
                    <a:pt x="462" y="124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0" y="145"/>
                  </a:lnTo>
                  <a:lnTo>
                    <a:pt x="450" y="156"/>
                  </a:lnTo>
                  <a:lnTo>
                    <a:pt x="454" y="167"/>
                  </a:lnTo>
                  <a:lnTo>
                    <a:pt x="462" y="173"/>
                  </a:lnTo>
                  <a:lnTo>
                    <a:pt x="473" y="175"/>
                  </a:lnTo>
                  <a:lnTo>
                    <a:pt x="484" y="173"/>
                  </a:lnTo>
                  <a:lnTo>
                    <a:pt x="498" y="169"/>
                  </a:lnTo>
                  <a:lnTo>
                    <a:pt x="511" y="162"/>
                  </a:lnTo>
                  <a:lnTo>
                    <a:pt x="524" y="152"/>
                  </a:lnTo>
                  <a:lnTo>
                    <a:pt x="528" y="146"/>
                  </a:lnTo>
                  <a:lnTo>
                    <a:pt x="532" y="139"/>
                  </a:lnTo>
                  <a:lnTo>
                    <a:pt x="538" y="133"/>
                  </a:lnTo>
                  <a:lnTo>
                    <a:pt x="541" y="124"/>
                  </a:lnTo>
                  <a:lnTo>
                    <a:pt x="547" y="114"/>
                  </a:lnTo>
                  <a:lnTo>
                    <a:pt x="551" y="103"/>
                  </a:lnTo>
                  <a:lnTo>
                    <a:pt x="559" y="93"/>
                  </a:lnTo>
                  <a:lnTo>
                    <a:pt x="564" y="82"/>
                  </a:lnTo>
                  <a:lnTo>
                    <a:pt x="572" y="72"/>
                  </a:lnTo>
                  <a:lnTo>
                    <a:pt x="578" y="61"/>
                  </a:lnTo>
                  <a:lnTo>
                    <a:pt x="585" y="51"/>
                  </a:lnTo>
                  <a:lnTo>
                    <a:pt x="593" y="44"/>
                  </a:lnTo>
                  <a:lnTo>
                    <a:pt x="610" y="32"/>
                  </a:lnTo>
                  <a:lnTo>
                    <a:pt x="617" y="29"/>
                  </a:lnTo>
                  <a:lnTo>
                    <a:pt x="623" y="29"/>
                  </a:lnTo>
                  <a:lnTo>
                    <a:pt x="627" y="29"/>
                  </a:lnTo>
                  <a:lnTo>
                    <a:pt x="636" y="31"/>
                  </a:lnTo>
                  <a:lnTo>
                    <a:pt x="646" y="34"/>
                  </a:lnTo>
                  <a:lnTo>
                    <a:pt x="657" y="50"/>
                  </a:lnTo>
                  <a:lnTo>
                    <a:pt x="657" y="69"/>
                  </a:lnTo>
                  <a:lnTo>
                    <a:pt x="654" y="78"/>
                  </a:lnTo>
                  <a:lnTo>
                    <a:pt x="648" y="88"/>
                  </a:lnTo>
                  <a:lnTo>
                    <a:pt x="642" y="99"/>
                  </a:lnTo>
                  <a:lnTo>
                    <a:pt x="635" y="108"/>
                  </a:lnTo>
                  <a:lnTo>
                    <a:pt x="629" y="118"/>
                  </a:lnTo>
                  <a:lnTo>
                    <a:pt x="621" y="127"/>
                  </a:lnTo>
                  <a:lnTo>
                    <a:pt x="616" y="137"/>
                  </a:lnTo>
                  <a:lnTo>
                    <a:pt x="612" y="146"/>
                  </a:lnTo>
                  <a:lnTo>
                    <a:pt x="606" y="162"/>
                  </a:lnTo>
                  <a:lnTo>
                    <a:pt x="610" y="171"/>
                  </a:lnTo>
                  <a:lnTo>
                    <a:pt x="617" y="171"/>
                  </a:lnTo>
                  <a:lnTo>
                    <a:pt x="625" y="167"/>
                  </a:lnTo>
                  <a:lnTo>
                    <a:pt x="636" y="160"/>
                  </a:lnTo>
                  <a:lnTo>
                    <a:pt x="642" y="154"/>
                  </a:lnTo>
                  <a:lnTo>
                    <a:pt x="650" y="146"/>
                  </a:lnTo>
                  <a:lnTo>
                    <a:pt x="655" y="139"/>
                  </a:lnTo>
                  <a:lnTo>
                    <a:pt x="663" y="131"/>
                  </a:lnTo>
                  <a:lnTo>
                    <a:pt x="671" y="124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7" y="91"/>
                  </a:lnTo>
                  <a:lnTo>
                    <a:pt x="701" y="88"/>
                  </a:lnTo>
                  <a:lnTo>
                    <a:pt x="705" y="82"/>
                  </a:lnTo>
                  <a:lnTo>
                    <a:pt x="709" y="78"/>
                  </a:lnTo>
                  <a:lnTo>
                    <a:pt x="718" y="69"/>
                  </a:lnTo>
                  <a:lnTo>
                    <a:pt x="722" y="63"/>
                  </a:lnTo>
                  <a:lnTo>
                    <a:pt x="726" y="59"/>
                  </a:lnTo>
                  <a:lnTo>
                    <a:pt x="730" y="55"/>
                  </a:lnTo>
                  <a:lnTo>
                    <a:pt x="733" y="50"/>
                  </a:lnTo>
                  <a:lnTo>
                    <a:pt x="741" y="42"/>
                  </a:lnTo>
                  <a:lnTo>
                    <a:pt x="751" y="34"/>
                  </a:lnTo>
                  <a:lnTo>
                    <a:pt x="758" y="27"/>
                  </a:lnTo>
                  <a:lnTo>
                    <a:pt x="771" y="13"/>
                  </a:lnTo>
                  <a:lnTo>
                    <a:pt x="787" y="6"/>
                  </a:lnTo>
                  <a:lnTo>
                    <a:pt x="798" y="0"/>
                  </a:lnTo>
                  <a:lnTo>
                    <a:pt x="809" y="2"/>
                  </a:lnTo>
                  <a:lnTo>
                    <a:pt x="819" y="8"/>
                  </a:lnTo>
                  <a:lnTo>
                    <a:pt x="827" y="29"/>
                  </a:lnTo>
                  <a:lnTo>
                    <a:pt x="823" y="48"/>
                  </a:lnTo>
                  <a:lnTo>
                    <a:pt x="817" y="59"/>
                  </a:lnTo>
                  <a:lnTo>
                    <a:pt x="809" y="70"/>
                  </a:lnTo>
                  <a:lnTo>
                    <a:pt x="802" y="80"/>
                  </a:lnTo>
                  <a:lnTo>
                    <a:pt x="796" y="86"/>
                  </a:lnTo>
                  <a:lnTo>
                    <a:pt x="790" y="91"/>
                  </a:lnTo>
                  <a:lnTo>
                    <a:pt x="785" y="95"/>
                  </a:lnTo>
                  <a:lnTo>
                    <a:pt x="781" y="101"/>
                  </a:lnTo>
                  <a:lnTo>
                    <a:pt x="775" y="107"/>
                  </a:lnTo>
                  <a:lnTo>
                    <a:pt x="770" y="110"/>
                  </a:lnTo>
                  <a:lnTo>
                    <a:pt x="747" y="129"/>
                  </a:lnTo>
                  <a:lnTo>
                    <a:pt x="743" y="133"/>
                  </a:lnTo>
                  <a:lnTo>
                    <a:pt x="737" y="139"/>
                  </a:lnTo>
                  <a:lnTo>
                    <a:pt x="733" y="143"/>
                  </a:lnTo>
                  <a:lnTo>
                    <a:pt x="730" y="146"/>
                  </a:lnTo>
                  <a:lnTo>
                    <a:pt x="722" y="152"/>
                  </a:lnTo>
                  <a:lnTo>
                    <a:pt x="718" y="160"/>
                  </a:lnTo>
                  <a:lnTo>
                    <a:pt x="718" y="164"/>
                  </a:lnTo>
                  <a:lnTo>
                    <a:pt x="724" y="162"/>
                  </a:lnTo>
                  <a:lnTo>
                    <a:pt x="732" y="156"/>
                  </a:lnTo>
                  <a:lnTo>
                    <a:pt x="752" y="141"/>
                  </a:lnTo>
                  <a:lnTo>
                    <a:pt x="781" y="122"/>
                  </a:lnTo>
                  <a:lnTo>
                    <a:pt x="813" y="103"/>
                  </a:lnTo>
                  <a:lnTo>
                    <a:pt x="844" y="86"/>
                  </a:lnTo>
                  <a:lnTo>
                    <a:pt x="859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5" y="84"/>
                  </a:lnTo>
                  <a:lnTo>
                    <a:pt x="912" y="89"/>
                  </a:lnTo>
                  <a:lnTo>
                    <a:pt x="924" y="99"/>
                  </a:lnTo>
                  <a:lnTo>
                    <a:pt x="929" y="120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5"/>
                  </a:lnTo>
                  <a:lnTo>
                    <a:pt x="901" y="148"/>
                  </a:lnTo>
                  <a:lnTo>
                    <a:pt x="895" y="150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2"/>
                  </a:lnTo>
                  <a:lnTo>
                    <a:pt x="840" y="165"/>
                  </a:lnTo>
                  <a:lnTo>
                    <a:pt x="842" y="171"/>
                  </a:lnTo>
                  <a:lnTo>
                    <a:pt x="857" y="190"/>
                  </a:lnTo>
                  <a:lnTo>
                    <a:pt x="874" y="219"/>
                  </a:lnTo>
                  <a:lnTo>
                    <a:pt x="882" y="242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3" y="245"/>
                  </a:lnTo>
                  <a:lnTo>
                    <a:pt x="846" y="242"/>
                  </a:lnTo>
                  <a:lnTo>
                    <a:pt x="836" y="240"/>
                  </a:lnTo>
                  <a:lnTo>
                    <a:pt x="828" y="234"/>
                  </a:lnTo>
                  <a:lnTo>
                    <a:pt x="811" y="226"/>
                  </a:lnTo>
                  <a:lnTo>
                    <a:pt x="796" y="217"/>
                  </a:lnTo>
                  <a:lnTo>
                    <a:pt x="783" y="209"/>
                  </a:lnTo>
                  <a:lnTo>
                    <a:pt x="770" y="204"/>
                  </a:lnTo>
                  <a:lnTo>
                    <a:pt x="760" y="204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3"/>
                  </a:lnTo>
                  <a:lnTo>
                    <a:pt x="752" y="240"/>
                  </a:lnTo>
                  <a:lnTo>
                    <a:pt x="775" y="281"/>
                  </a:lnTo>
                  <a:lnTo>
                    <a:pt x="794" y="321"/>
                  </a:lnTo>
                  <a:lnTo>
                    <a:pt x="794" y="337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6"/>
                  </a:lnTo>
                  <a:lnTo>
                    <a:pt x="771" y="346"/>
                  </a:lnTo>
                  <a:lnTo>
                    <a:pt x="764" y="342"/>
                  </a:lnTo>
                  <a:lnTo>
                    <a:pt x="754" y="338"/>
                  </a:lnTo>
                  <a:lnTo>
                    <a:pt x="739" y="327"/>
                  </a:lnTo>
                  <a:lnTo>
                    <a:pt x="724" y="314"/>
                  </a:lnTo>
                  <a:lnTo>
                    <a:pt x="707" y="299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6" y="268"/>
                  </a:lnTo>
                  <a:lnTo>
                    <a:pt x="635" y="270"/>
                  </a:lnTo>
                  <a:lnTo>
                    <a:pt x="625" y="276"/>
                  </a:lnTo>
                  <a:lnTo>
                    <a:pt x="623" y="278"/>
                  </a:lnTo>
                  <a:lnTo>
                    <a:pt x="621" y="283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7"/>
                  </a:lnTo>
                  <a:lnTo>
                    <a:pt x="659" y="346"/>
                  </a:lnTo>
                  <a:lnTo>
                    <a:pt x="673" y="352"/>
                  </a:lnTo>
                  <a:lnTo>
                    <a:pt x="682" y="357"/>
                  </a:lnTo>
                  <a:lnTo>
                    <a:pt x="694" y="363"/>
                  </a:lnTo>
                  <a:lnTo>
                    <a:pt x="703" y="371"/>
                  </a:lnTo>
                  <a:lnTo>
                    <a:pt x="720" y="394"/>
                  </a:lnTo>
                  <a:lnTo>
                    <a:pt x="722" y="409"/>
                  </a:lnTo>
                  <a:lnTo>
                    <a:pt x="716" y="422"/>
                  </a:lnTo>
                  <a:lnTo>
                    <a:pt x="705" y="434"/>
                  </a:lnTo>
                  <a:lnTo>
                    <a:pt x="690" y="443"/>
                  </a:lnTo>
                  <a:lnTo>
                    <a:pt x="680" y="447"/>
                  </a:lnTo>
                  <a:lnTo>
                    <a:pt x="671" y="449"/>
                  </a:lnTo>
                  <a:lnTo>
                    <a:pt x="661" y="451"/>
                  </a:lnTo>
                  <a:lnTo>
                    <a:pt x="652" y="451"/>
                  </a:lnTo>
                  <a:lnTo>
                    <a:pt x="642" y="449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2" y="420"/>
                  </a:lnTo>
                  <a:lnTo>
                    <a:pt x="587" y="399"/>
                  </a:lnTo>
                  <a:lnTo>
                    <a:pt x="557" y="357"/>
                  </a:lnTo>
                  <a:lnTo>
                    <a:pt x="528" y="325"/>
                  </a:lnTo>
                  <a:lnTo>
                    <a:pt x="517" y="318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3" y="340"/>
                  </a:lnTo>
                  <a:lnTo>
                    <a:pt x="528" y="373"/>
                  </a:lnTo>
                  <a:lnTo>
                    <a:pt x="543" y="388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7" y="434"/>
                  </a:lnTo>
                  <a:lnTo>
                    <a:pt x="551" y="439"/>
                  </a:lnTo>
                  <a:lnTo>
                    <a:pt x="541" y="445"/>
                  </a:lnTo>
                  <a:lnTo>
                    <a:pt x="530" y="449"/>
                  </a:lnTo>
                  <a:lnTo>
                    <a:pt x="524" y="451"/>
                  </a:lnTo>
                  <a:lnTo>
                    <a:pt x="517" y="453"/>
                  </a:lnTo>
                  <a:lnTo>
                    <a:pt x="509" y="454"/>
                  </a:lnTo>
                  <a:lnTo>
                    <a:pt x="501" y="456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5" y="458"/>
                  </a:lnTo>
                  <a:lnTo>
                    <a:pt x="465" y="460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8"/>
                  </a:lnTo>
                  <a:lnTo>
                    <a:pt x="401" y="456"/>
                  </a:lnTo>
                  <a:lnTo>
                    <a:pt x="391" y="454"/>
                  </a:lnTo>
                  <a:lnTo>
                    <a:pt x="384" y="453"/>
                  </a:lnTo>
                  <a:lnTo>
                    <a:pt x="374" y="451"/>
                  </a:lnTo>
                  <a:lnTo>
                    <a:pt x="366" y="447"/>
                  </a:lnTo>
                  <a:lnTo>
                    <a:pt x="359" y="445"/>
                  </a:lnTo>
                  <a:lnTo>
                    <a:pt x="346" y="437"/>
                  </a:lnTo>
                  <a:lnTo>
                    <a:pt x="332" y="430"/>
                  </a:lnTo>
                  <a:lnTo>
                    <a:pt x="323" y="418"/>
                  </a:lnTo>
                  <a:lnTo>
                    <a:pt x="306" y="399"/>
                  </a:lnTo>
                  <a:lnTo>
                    <a:pt x="287" y="386"/>
                  </a:lnTo>
                  <a:lnTo>
                    <a:pt x="268" y="378"/>
                  </a:lnTo>
                  <a:lnTo>
                    <a:pt x="258" y="375"/>
                  </a:lnTo>
                  <a:lnTo>
                    <a:pt x="249" y="373"/>
                  </a:lnTo>
                  <a:lnTo>
                    <a:pt x="239" y="371"/>
                  </a:lnTo>
                  <a:lnTo>
                    <a:pt x="232" y="369"/>
                  </a:lnTo>
                  <a:lnTo>
                    <a:pt x="216" y="369"/>
                  </a:lnTo>
                  <a:lnTo>
                    <a:pt x="207" y="369"/>
                  </a:lnTo>
                  <a:lnTo>
                    <a:pt x="205" y="369"/>
                  </a:lnTo>
                  <a:lnTo>
                    <a:pt x="334" y="331"/>
                  </a:lnTo>
                  <a:lnTo>
                    <a:pt x="509" y="418"/>
                  </a:lnTo>
                  <a:lnTo>
                    <a:pt x="374" y="316"/>
                  </a:lnTo>
                  <a:lnTo>
                    <a:pt x="530" y="270"/>
                  </a:lnTo>
                  <a:lnTo>
                    <a:pt x="655" y="409"/>
                  </a:lnTo>
                  <a:lnTo>
                    <a:pt x="562" y="259"/>
                  </a:lnTo>
                  <a:lnTo>
                    <a:pt x="663" y="224"/>
                  </a:lnTo>
                  <a:lnTo>
                    <a:pt x="764" y="314"/>
                  </a:lnTo>
                  <a:lnTo>
                    <a:pt x="692" y="215"/>
                  </a:lnTo>
                  <a:lnTo>
                    <a:pt x="771" y="183"/>
                  </a:lnTo>
                  <a:lnTo>
                    <a:pt x="846" y="215"/>
                  </a:lnTo>
                  <a:lnTo>
                    <a:pt x="789" y="167"/>
                  </a:lnTo>
                  <a:lnTo>
                    <a:pt x="889" y="107"/>
                  </a:lnTo>
                  <a:lnTo>
                    <a:pt x="754" y="167"/>
                  </a:lnTo>
                  <a:lnTo>
                    <a:pt x="646" y="209"/>
                  </a:lnTo>
                  <a:lnTo>
                    <a:pt x="794" y="44"/>
                  </a:lnTo>
                  <a:lnTo>
                    <a:pt x="604" y="217"/>
                  </a:lnTo>
                  <a:lnTo>
                    <a:pt x="520" y="242"/>
                  </a:lnTo>
                  <a:lnTo>
                    <a:pt x="623" y="67"/>
                  </a:lnTo>
                  <a:lnTo>
                    <a:pt x="481" y="249"/>
                  </a:lnTo>
                  <a:lnTo>
                    <a:pt x="359" y="287"/>
                  </a:lnTo>
                  <a:lnTo>
                    <a:pt x="412" y="126"/>
                  </a:lnTo>
                  <a:lnTo>
                    <a:pt x="321" y="299"/>
                  </a:lnTo>
                  <a:lnTo>
                    <a:pt x="306" y="306"/>
                  </a:lnTo>
                  <a:lnTo>
                    <a:pt x="289" y="312"/>
                  </a:lnTo>
                  <a:lnTo>
                    <a:pt x="268" y="321"/>
                  </a:lnTo>
                  <a:lnTo>
                    <a:pt x="245" y="329"/>
                  </a:lnTo>
                  <a:lnTo>
                    <a:pt x="222" y="338"/>
                  </a:lnTo>
                  <a:lnTo>
                    <a:pt x="216" y="340"/>
                  </a:lnTo>
                  <a:lnTo>
                    <a:pt x="211" y="342"/>
                  </a:lnTo>
                  <a:lnTo>
                    <a:pt x="205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0" y="348"/>
                  </a:lnTo>
                  <a:lnTo>
                    <a:pt x="180" y="350"/>
                  </a:lnTo>
                  <a:lnTo>
                    <a:pt x="171" y="350"/>
                  </a:lnTo>
                  <a:lnTo>
                    <a:pt x="165" y="352"/>
                  </a:lnTo>
                  <a:lnTo>
                    <a:pt x="159" y="352"/>
                  </a:lnTo>
                  <a:lnTo>
                    <a:pt x="154" y="352"/>
                  </a:lnTo>
                  <a:lnTo>
                    <a:pt x="148" y="352"/>
                  </a:lnTo>
                  <a:lnTo>
                    <a:pt x="140" y="352"/>
                  </a:lnTo>
                  <a:lnTo>
                    <a:pt x="133" y="350"/>
                  </a:lnTo>
                  <a:lnTo>
                    <a:pt x="125" y="350"/>
                  </a:lnTo>
                  <a:lnTo>
                    <a:pt x="117" y="350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7" y="346"/>
                  </a:lnTo>
                  <a:lnTo>
                    <a:pt x="79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1" y="340"/>
                  </a:lnTo>
                  <a:lnTo>
                    <a:pt x="45" y="340"/>
                  </a:lnTo>
                  <a:lnTo>
                    <a:pt x="32" y="338"/>
                  </a:lnTo>
                  <a:lnTo>
                    <a:pt x="20" y="337"/>
                  </a:lnTo>
                  <a:lnTo>
                    <a:pt x="13" y="335"/>
                  </a:lnTo>
                  <a:lnTo>
                    <a:pt x="5" y="335"/>
                  </a:lnTo>
                  <a:lnTo>
                    <a:pt x="0" y="333"/>
                  </a:lnTo>
                  <a:lnTo>
                    <a:pt x="102" y="272"/>
                  </a:lnTo>
                  <a:lnTo>
                    <a:pt x="104" y="281"/>
                  </a:lnTo>
                  <a:lnTo>
                    <a:pt x="121" y="299"/>
                  </a:lnTo>
                  <a:lnTo>
                    <a:pt x="148" y="316"/>
                  </a:lnTo>
                  <a:close/>
                </a:path>
              </a:pathLst>
            </a:custGeom>
            <a:gradFill rotWithShape="0">
              <a:gsLst>
                <a:gs pos="0">
                  <a:srgbClr val="500F74"/>
                </a:gs>
                <a:gs pos="50000">
                  <a:srgbClr val="AC20FA"/>
                </a:gs>
                <a:gs pos="100000">
                  <a:srgbClr val="500F74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3" name="Freeform 26"/>
            <p:cNvSpPr>
              <a:spLocks/>
            </p:cNvSpPr>
            <p:nvPr/>
          </p:nvSpPr>
          <p:spPr bwMode="auto">
            <a:xfrm rot="4272610">
              <a:off x="555" y="672"/>
              <a:ext cx="464" cy="230"/>
            </a:xfrm>
            <a:custGeom>
              <a:avLst/>
              <a:gdLst>
                <a:gd name="T0" fmla="*/ 23 w 930"/>
                <a:gd name="T1" fmla="*/ 40 h 460"/>
                <a:gd name="T2" fmla="*/ 31 w 930"/>
                <a:gd name="T3" fmla="*/ 35 h 460"/>
                <a:gd name="T4" fmla="*/ 35 w 930"/>
                <a:gd name="T5" fmla="*/ 29 h 460"/>
                <a:gd name="T6" fmla="*/ 38 w 930"/>
                <a:gd name="T7" fmla="*/ 25 h 460"/>
                <a:gd name="T8" fmla="*/ 42 w 930"/>
                <a:gd name="T9" fmla="*/ 19 h 460"/>
                <a:gd name="T10" fmla="*/ 50 w 930"/>
                <a:gd name="T11" fmla="*/ 11 h 460"/>
                <a:gd name="T12" fmla="*/ 56 w 930"/>
                <a:gd name="T13" fmla="*/ 10 h 460"/>
                <a:gd name="T14" fmla="*/ 62 w 930"/>
                <a:gd name="T15" fmla="*/ 10 h 460"/>
                <a:gd name="T16" fmla="*/ 60 w 930"/>
                <a:gd name="T17" fmla="*/ 13 h 460"/>
                <a:gd name="T18" fmla="*/ 56 w 930"/>
                <a:gd name="T19" fmla="*/ 18 h 460"/>
                <a:gd name="T20" fmla="*/ 60 w 930"/>
                <a:gd name="T21" fmla="*/ 22 h 460"/>
                <a:gd name="T22" fmla="*/ 66 w 930"/>
                <a:gd name="T23" fmla="*/ 17 h 460"/>
                <a:gd name="T24" fmla="*/ 71 w 930"/>
                <a:gd name="T25" fmla="*/ 10 h 460"/>
                <a:gd name="T26" fmla="*/ 77 w 930"/>
                <a:gd name="T27" fmla="*/ 4 h 460"/>
                <a:gd name="T28" fmla="*/ 81 w 930"/>
                <a:gd name="T29" fmla="*/ 10 h 460"/>
                <a:gd name="T30" fmla="*/ 76 w 930"/>
                <a:gd name="T31" fmla="*/ 18 h 460"/>
                <a:gd name="T32" fmla="*/ 79 w 930"/>
                <a:gd name="T33" fmla="*/ 20 h 460"/>
                <a:gd name="T34" fmla="*/ 84 w 930"/>
                <a:gd name="T35" fmla="*/ 14 h 460"/>
                <a:gd name="T36" fmla="*/ 87 w 930"/>
                <a:gd name="T37" fmla="*/ 11 h 460"/>
                <a:gd name="T38" fmla="*/ 91 w 930"/>
                <a:gd name="T39" fmla="*/ 7 h 460"/>
                <a:gd name="T40" fmla="*/ 98 w 930"/>
                <a:gd name="T41" fmla="*/ 1 h 460"/>
                <a:gd name="T42" fmla="*/ 102 w 930"/>
                <a:gd name="T43" fmla="*/ 7 h 460"/>
                <a:gd name="T44" fmla="*/ 97 w 930"/>
                <a:gd name="T45" fmla="*/ 13 h 460"/>
                <a:gd name="T46" fmla="*/ 91 w 930"/>
                <a:gd name="T47" fmla="*/ 18 h 460"/>
                <a:gd name="T48" fmla="*/ 91 w 930"/>
                <a:gd name="T49" fmla="*/ 20 h 460"/>
                <a:gd name="T50" fmla="*/ 109 w 930"/>
                <a:gd name="T51" fmla="*/ 10 h 460"/>
                <a:gd name="T52" fmla="*/ 115 w 930"/>
                <a:gd name="T53" fmla="*/ 13 h 460"/>
                <a:gd name="T54" fmla="*/ 111 w 930"/>
                <a:gd name="T55" fmla="*/ 19 h 460"/>
                <a:gd name="T56" fmla="*/ 105 w 930"/>
                <a:gd name="T57" fmla="*/ 21 h 460"/>
                <a:gd name="T58" fmla="*/ 109 w 930"/>
                <a:gd name="T59" fmla="*/ 30 h 460"/>
                <a:gd name="T60" fmla="*/ 104 w 930"/>
                <a:gd name="T61" fmla="*/ 30 h 460"/>
                <a:gd name="T62" fmla="*/ 94 w 930"/>
                <a:gd name="T63" fmla="*/ 26 h 460"/>
                <a:gd name="T64" fmla="*/ 99 w 930"/>
                <a:gd name="T65" fmla="*/ 41 h 460"/>
                <a:gd name="T66" fmla="*/ 95 w 930"/>
                <a:gd name="T67" fmla="*/ 43 h 460"/>
                <a:gd name="T68" fmla="*/ 82 w 930"/>
                <a:gd name="T69" fmla="*/ 34 h 460"/>
                <a:gd name="T70" fmla="*/ 77 w 930"/>
                <a:gd name="T71" fmla="*/ 37 h 460"/>
                <a:gd name="T72" fmla="*/ 86 w 930"/>
                <a:gd name="T73" fmla="*/ 46 h 460"/>
                <a:gd name="T74" fmla="*/ 86 w 930"/>
                <a:gd name="T75" fmla="*/ 56 h 460"/>
                <a:gd name="T76" fmla="*/ 79 w 930"/>
                <a:gd name="T77" fmla="*/ 56 h 460"/>
                <a:gd name="T78" fmla="*/ 66 w 930"/>
                <a:gd name="T79" fmla="*/ 41 h 460"/>
                <a:gd name="T80" fmla="*/ 66 w 930"/>
                <a:gd name="T81" fmla="*/ 47 h 460"/>
                <a:gd name="T82" fmla="*/ 67 w 930"/>
                <a:gd name="T83" fmla="*/ 56 h 460"/>
                <a:gd name="T84" fmla="*/ 61 w 930"/>
                <a:gd name="T85" fmla="*/ 58 h 460"/>
                <a:gd name="T86" fmla="*/ 54 w 930"/>
                <a:gd name="T87" fmla="*/ 58 h 460"/>
                <a:gd name="T88" fmla="*/ 47 w 930"/>
                <a:gd name="T89" fmla="*/ 57 h 460"/>
                <a:gd name="T90" fmla="*/ 40 w 930"/>
                <a:gd name="T91" fmla="*/ 53 h 460"/>
                <a:gd name="T92" fmla="*/ 30 w 930"/>
                <a:gd name="T93" fmla="*/ 47 h 460"/>
                <a:gd name="T94" fmla="*/ 63 w 930"/>
                <a:gd name="T95" fmla="*/ 53 h 460"/>
                <a:gd name="T96" fmla="*/ 95 w 930"/>
                <a:gd name="T97" fmla="*/ 40 h 460"/>
                <a:gd name="T98" fmla="*/ 94 w 930"/>
                <a:gd name="T99" fmla="*/ 22 h 460"/>
                <a:gd name="T100" fmla="*/ 60 w 930"/>
                <a:gd name="T101" fmla="*/ 31 h 460"/>
                <a:gd name="T102" fmla="*/ 33 w 930"/>
                <a:gd name="T103" fmla="*/ 41 h 460"/>
                <a:gd name="T104" fmla="*/ 25 w 930"/>
                <a:gd name="T105" fmla="*/ 44 h 460"/>
                <a:gd name="T106" fmla="*/ 20 w 930"/>
                <a:gd name="T107" fmla="*/ 44 h 460"/>
                <a:gd name="T108" fmla="*/ 14 w 930"/>
                <a:gd name="T109" fmla="*/ 44 h 460"/>
                <a:gd name="T110" fmla="*/ 9 w 930"/>
                <a:gd name="T111" fmla="*/ 44 h 460"/>
                <a:gd name="T112" fmla="*/ 1 w 930"/>
                <a:gd name="T113" fmla="*/ 43 h 460"/>
                <a:gd name="T114" fmla="*/ 18 w 930"/>
                <a:gd name="T115" fmla="*/ 40 h 46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30"/>
                <a:gd name="T175" fmla="*/ 0 h 460"/>
                <a:gd name="T176" fmla="*/ 930 w 930"/>
                <a:gd name="T177" fmla="*/ 460 h 46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30" h="460">
                  <a:moveTo>
                    <a:pt x="149" y="316"/>
                  </a:moveTo>
                  <a:lnTo>
                    <a:pt x="152" y="316"/>
                  </a:lnTo>
                  <a:lnTo>
                    <a:pt x="162" y="316"/>
                  </a:lnTo>
                  <a:lnTo>
                    <a:pt x="168" y="316"/>
                  </a:lnTo>
                  <a:lnTo>
                    <a:pt x="175" y="316"/>
                  </a:lnTo>
                  <a:lnTo>
                    <a:pt x="185" y="314"/>
                  </a:lnTo>
                  <a:lnTo>
                    <a:pt x="192" y="312"/>
                  </a:lnTo>
                  <a:lnTo>
                    <a:pt x="213" y="305"/>
                  </a:lnTo>
                  <a:lnTo>
                    <a:pt x="234" y="291"/>
                  </a:lnTo>
                  <a:lnTo>
                    <a:pt x="246" y="284"/>
                  </a:lnTo>
                  <a:lnTo>
                    <a:pt x="251" y="280"/>
                  </a:lnTo>
                  <a:lnTo>
                    <a:pt x="255" y="274"/>
                  </a:lnTo>
                  <a:lnTo>
                    <a:pt x="261" y="268"/>
                  </a:lnTo>
                  <a:lnTo>
                    <a:pt x="266" y="263"/>
                  </a:lnTo>
                  <a:lnTo>
                    <a:pt x="272" y="257"/>
                  </a:lnTo>
                  <a:lnTo>
                    <a:pt x="276" y="249"/>
                  </a:lnTo>
                  <a:lnTo>
                    <a:pt x="282" y="242"/>
                  </a:lnTo>
                  <a:lnTo>
                    <a:pt x="285" y="236"/>
                  </a:lnTo>
                  <a:lnTo>
                    <a:pt x="289" y="229"/>
                  </a:lnTo>
                  <a:lnTo>
                    <a:pt x="293" y="221"/>
                  </a:lnTo>
                  <a:lnTo>
                    <a:pt x="299" y="215"/>
                  </a:lnTo>
                  <a:lnTo>
                    <a:pt x="303" y="208"/>
                  </a:lnTo>
                  <a:lnTo>
                    <a:pt x="306" y="202"/>
                  </a:lnTo>
                  <a:lnTo>
                    <a:pt x="310" y="194"/>
                  </a:lnTo>
                  <a:lnTo>
                    <a:pt x="312" y="189"/>
                  </a:lnTo>
                  <a:lnTo>
                    <a:pt x="316" y="183"/>
                  </a:lnTo>
                  <a:lnTo>
                    <a:pt x="323" y="170"/>
                  </a:lnTo>
                  <a:lnTo>
                    <a:pt x="325" y="164"/>
                  </a:lnTo>
                  <a:lnTo>
                    <a:pt x="329" y="158"/>
                  </a:lnTo>
                  <a:lnTo>
                    <a:pt x="337" y="147"/>
                  </a:lnTo>
                  <a:lnTo>
                    <a:pt x="342" y="135"/>
                  </a:lnTo>
                  <a:lnTo>
                    <a:pt x="348" y="126"/>
                  </a:lnTo>
                  <a:lnTo>
                    <a:pt x="356" y="118"/>
                  </a:lnTo>
                  <a:lnTo>
                    <a:pt x="363" y="109"/>
                  </a:lnTo>
                  <a:lnTo>
                    <a:pt x="381" y="96"/>
                  </a:lnTo>
                  <a:lnTo>
                    <a:pt x="400" y="84"/>
                  </a:lnTo>
                  <a:lnTo>
                    <a:pt x="411" y="80"/>
                  </a:lnTo>
                  <a:lnTo>
                    <a:pt x="422" y="78"/>
                  </a:lnTo>
                  <a:lnTo>
                    <a:pt x="426" y="77"/>
                  </a:lnTo>
                  <a:lnTo>
                    <a:pt x="432" y="75"/>
                  </a:lnTo>
                  <a:lnTo>
                    <a:pt x="441" y="75"/>
                  </a:lnTo>
                  <a:lnTo>
                    <a:pt x="451" y="73"/>
                  </a:lnTo>
                  <a:lnTo>
                    <a:pt x="460" y="71"/>
                  </a:lnTo>
                  <a:lnTo>
                    <a:pt x="468" y="71"/>
                  </a:lnTo>
                  <a:lnTo>
                    <a:pt x="476" y="71"/>
                  </a:lnTo>
                  <a:lnTo>
                    <a:pt x="483" y="71"/>
                  </a:lnTo>
                  <a:lnTo>
                    <a:pt x="489" y="71"/>
                  </a:lnTo>
                  <a:lnTo>
                    <a:pt x="498" y="73"/>
                  </a:lnTo>
                  <a:lnTo>
                    <a:pt x="508" y="73"/>
                  </a:lnTo>
                  <a:lnTo>
                    <a:pt x="504" y="75"/>
                  </a:lnTo>
                  <a:lnTo>
                    <a:pt x="498" y="82"/>
                  </a:lnTo>
                  <a:lnTo>
                    <a:pt x="493" y="86"/>
                  </a:lnTo>
                  <a:lnTo>
                    <a:pt x="487" y="92"/>
                  </a:lnTo>
                  <a:lnTo>
                    <a:pt x="481" y="97"/>
                  </a:lnTo>
                  <a:lnTo>
                    <a:pt x="477" y="103"/>
                  </a:lnTo>
                  <a:lnTo>
                    <a:pt x="472" y="111"/>
                  </a:lnTo>
                  <a:lnTo>
                    <a:pt x="466" y="116"/>
                  </a:lnTo>
                  <a:lnTo>
                    <a:pt x="460" y="124"/>
                  </a:lnTo>
                  <a:lnTo>
                    <a:pt x="457" y="132"/>
                  </a:lnTo>
                  <a:lnTo>
                    <a:pt x="453" y="137"/>
                  </a:lnTo>
                  <a:lnTo>
                    <a:pt x="451" y="145"/>
                  </a:lnTo>
                  <a:lnTo>
                    <a:pt x="451" y="158"/>
                  </a:lnTo>
                  <a:lnTo>
                    <a:pt x="455" y="168"/>
                  </a:lnTo>
                  <a:lnTo>
                    <a:pt x="462" y="173"/>
                  </a:lnTo>
                  <a:lnTo>
                    <a:pt x="472" y="175"/>
                  </a:lnTo>
                  <a:lnTo>
                    <a:pt x="485" y="173"/>
                  </a:lnTo>
                  <a:lnTo>
                    <a:pt x="498" y="170"/>
                  </a:lnTo>
                  <a:lnTo>
                    <a:pt x="512" y="162"/>
                  </a:lnTo>
                  <a:lnTo>
                    <a:pt x="523" y="153"/>
                  </a:lnTo>
                  <a:lnTo>
                    <a:pt x="529" y="147"/>
                  </a:lnTo>
                  <a:lnTo>
                    <a:pt x="533" y="141"/>
                  </a:lnTo>
                  <a:lnTo>
                    <a:pt x="536" y="134"/>
                  </a:lnTo>
                  <a:lnTo>
                    <a:pt x="542" y="124"/>
                  </a:lnTo>
                  <a:lnTo>
                    <a:pt x="546" y="115"/>
                  </a:lnTo>
                  <a:lnTo>
                    <a:pt x="552" y="105"/>
                  </a:lnTo>
                  <a:lnTo>
                    <a:pt x="557" y="94"/>
                  </a:lnTo>
                  <a:lnTo>
                    <a:pt x="565" y="82"/>
                  </a:lnTo>
                  <a:lnTo>
                    <a:pt x="571" y="73"/>
                  </a:lnTo>
                  <a:lnTo>
                    <a:pt x="578" y="61"/>
                  </a:lnTo>
                  <a:lnTo>
                    <a:pt x="586" y="52"/>
                  </a:lnTo>
                  <a:lnTo>
                    <a:pt x="593" y="44"/>
                  </a:lnTo>
                  <a:lnTo>
                    <a:pt x="611" y="33"/>
                  </a:lnTo>
                  <a:lnTo>
                    <a:pt x="618" y="31"/>
                  </a:lnTo>
                  <a:lnTo>
                    <a:pt x="622" y="29"/>
                  </a:lnTo>
                  <a:lnTo>
                    <a:pt x="628" y="29"/>
                  </a:lnTo>
                  <a:lnTo>
                    <a:pt x="635" y="31"/>
                  </a:lnTo>
                  <a:lnTo>
                    <a:pt x="645" y="37"/>
                  </a:lnTo>
                  <a:lnTo>
                    <a:pt x="656" y="50"/>
                  </a:lnTo>
                  <a:lnTo>
                    <a:pt x="656" y="69"/>
                  </a:lnTo>
                  <a:lnTo>
                    <a:pt x="654" y="78"/>
                  </a:lnTo>
                  <a:lnTo>
                    <a:pt x="649" y="88"/>
                  </a:lnTo>
                  <a:lnTo>
                    <a:pt x="643" y="99"/>
                  </a:lnTo>
                  <a:lnTo>
                    <a:pt x="635" y="109"/>
                  </a:lnTo>
                  <a:lnTo>
                    <a:pt x="628" y="118"/>
                  </a:lnTo>
                  <a:lnTo>
                    <a:pt x="622" y="130"/>
                  </a:lnTo>
                  <a:lnTo>
                    <a:pt x="616" y="137"/>
                  </a:lnTo>
                  <a:lnTo>
                    <a:pt x="611" y="147"/>
                  </a:lnTo>
                  <a:lnTo>
                    <a:pt x="607" y="162"/>
                  </a:lnTo>
                  <a:lnTo>
                    <a:pt x="611" y="172"/>
                  </a:lnTo>
                  <a:lnTo>
                    <a:pt x="618" y="173"/>
                  </a:lnTo>
                  <a:lnTo>
                    <a:pt x="626" y="168"/>
                  </a:lnTo>
                  <a:lnTo>
                    <a:pt x="637" y="160"/>
                  </a:lnTo>
                  <a:lnTo>
                    <a:pt x="643" y="154"/>
                  </a:lnTo>
                  <a:lnTo>
                    <a:pt x="649" y="147"/>
                  </a:lnTo>
                  <a:lnTo>
                    <a:pt x="656" y="141"/>
                  </a:lnTo>
                  <a:lnTo>
                    <a:pt x="664" y="132"/>
                  </a:lnTo>
                  <a:lnTo>
                    <a:pt x="670" y="124"/>
                  </a:lnTo>
                  <a:lnTo>
                    <a:pt x="677" y="115"/>
                  </a:lnTo>
                  <a:lnTo>
                    <a:pt x="681" y="111"/>
                  </a:lnTo>
                  <a:lnTo>
                    <a:pt x="685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8" y="92"/>
                  </a:lnTo>
                  <a:lnTo>
                    <a:pt x="702" y="88"/>
                  </a:lnTo>
                  <a:lnTo>
                    <a:pt x="706" y="82"/>
                  </a:lnTo>
                  <a:lnTo>
                    <a:pt x="709" y="78"/>
                  </a:lnTo>
                  <a:lnTo>
                    <a:pt x="717" y="69"/>
                  </a:lnTo>
                  <a:lnTo>
                    <a:pt x="723" y="65"/>
                  </a:lnTo>
                  <a:lnTo>
                    <a:pt x="727" y="59"/>
                  </a:lnTo>
                  <a:lnTo>
                    <a:pt x="730" y="56"/>
                  </a:lnTo>
                  <a:lnTo>
                    <a:pt x="734" y="52"/>
                  </a:lnTo>
                  <a:lnTo>
                    <a:pt x="742" y="42"/>
                  </a:lnTo>
                  <a:lnTo>
                    <a:pt x="749" y="35"/>
                  </a:lnTo>
                  <a:lnTo>
                    <a:pt x="757" y="27"/>
                  </a:lnTo>
                  <a:lnTo>
                    <a:pt x="772" y="16"/>
                  </a:lnTo>
                  <a:lnTo>
                    <a:pt x="787" y="6"/>
                  </a:lnTo>
                  <a:lnTo>
                    <a:pt x="799" y="0"/>
                  </a:lnTo>
                  <a:lnTo>
                    <a:pt x="810" y="2"/>
                  </a:lnTo>
                  <a:lnTo>
                    <a:pt x="820" y="8"/>
                  </a:lnTo>
                  <a:lnTo>
                    <a:pt x="827" y="29"/>
                  </a:lnTo>
                  <a:lnTo>
                    <a:pt x="824" y="50"/>
                  </a:lnTo>
                  <a:lnTo>
                    <a:pt x="818" y="59"/>
                  </a:lnTo>
                  <a:lnTo>
                    <a:pt x="810" y="71"/>
                  </a:lnTo>
                  <a:lnTo>
                    <a:pt x="801" y="80"/>
                  </a:lnTo>
                  <a:lnTo>
                    <a:pt x="795" y="86"/>
                  </a:lnTo>
                  <a:lnTo>
                    <a:pt x="791" y="92"/>
                  </a:lnTo>
                  <a:lnTo>
                    <a:pt x="785" y="97"/>
                  </a:lnTo>
                  <a:lnTo>
                    <a:pt x="780" y="101"/>
                  </a:lnTo>
                  <a:lnTo>
                    <a:pt x="774" y="107"/>
                  </a:lnTo>
                  <a:lnTo>
                    <a:pt x="768" y="111"/>
                  </a:lnTo>
                  <a:lnTo>
                    <a:pt x="747" y="130"/>
                  </a:lnTo>
                  <a:lnTo>
                    <a:pt x="742" y="134"/>
                  </a:lnTo>
                  <a:lnTo>
                    <a:pt x="738" y="139"/>
                  </a:lnTo>
                  <a:lnTo>
                    <a:pt x="732" y="143"/>
                  </a:lnTo>
                  <a:lnTo>
                    <a:pt x="730" y="147"/>
                  </a:lnTo>
                  <a:lnTo>
                    <a:pt x="723" y="154"/>
                  </a:lnTo>
                  <a:lnTo>
                    <a:pt x="719" y="160"/>
                  </a:lnTo>
                  <a:lnTo>
                    <a:pt x="719" y="164"/>
                  </a:lnTo>
                  <a:lnTo>
                    <a:pt x="723" y="162"/>
                  </a:lnTo>
                  <a:lnTo>
                    <a:pt x="730" y="158"/>
                  </a:lnTo>
                  <a:lnTo>
                    <a:pt x="753" y="143"/>
                  </a:lnTo>
                  <a:lnTo>
                    <a:pt x="782" y="122"/>
                  </a:lnTo>
                  <a:lnTo>
                    <a:pt x="812" y="103"/>
                  </a:lnTo>
                  <a:lnTo>
                    <a:pt x="844" y="88"/>
                  </a:lnTo>
                  <a:lnTo>
                    <a:pt x="860" y="80"/>
                  </a:lnTo>
                  <a:lnTo>
                    <a:pt x="873" y="78"/>
                  </a:lnTo>
                  <a:lnTo>
                    <a:pt x="881" y="78"/>
                  </a:lnTo>
                  <a:lnTo>
                    <a:pt x="886" y="78"/>
                  </a:lnTo>
                  <a:lnTo>
                    <a:pt x="896" y="80"/>
                  </a:lnTo>
                  <a:lnTo>
                    <a:pt x="905" y="86"/>
                  </a:lnTo>
                  <a:lnTo>
                    <a:pt x="913" y="90"/>
                  </a:lnTo>
                  <a:lnTo>
                    <a:pt x="922" y="101"/>
                  </a:lnTo>
                  <a:lnTo>
                    <a:pt x="930" y="120"/>
                  </a:lnTo>
                  <a:lnTo>
                    <a:pt x="926" y="130"/>
                  </a:lnTo>
                  <a:lnTo>
                    <a:pt x="920" y="139"/>
                  </a:lnTo>
                  <a:lnTo>
                    <a:pt x="911" y="145"/>
                  </a:lnTo>
                  <a:lnTo>
                    <a:pt x="901" y="149"/>
                  </a:lnTo>
                  <a:lnTo>
                    <a:pt x="894" y="151"/>
                  </a:lnTo>
                  <a:lnTo>
                    <a:pt x="888" y="151"/>
                  </a:lnTo>
                  <a:lnTo>
                    <a:pt x="877" y="153"/>
                  </a:lnTo>
                  <a:lnTo>
                    <a:pt x="871" y="154"/>
                  </a:lnTo>
                  <a:lnTo>
                    <a:pt x="865" y="154"/>
                  </a:lnTo>
                  <a:lnTo>
                    <a:pt x="854" y="156"/>
                  </a:lnTo>
                  <a:lnTo>
                    <a:pt x="841" y="162"/>
                  </a:lnTo>
                  <a:lnTo>
                    <a:pt x="841" y="166"/>
                  </a:lnTo>
                  <a:lnTo>
                    <a:pt x="843" y="172"/>
                  </a:lnTo>
                  <a:lnTo>
                    <a:pt x="858" y="191"/>
                  </a:lnTo>
                  <a:lnTo>
                    <a:pt x="875" y="219"/>
                  </a:lnTo>
                  <a:lnTo>
                    <a:pt x="881" y="242"/>
                  </a:lnTo>
                  <a:lnTo>
                    <a:pt x="879" y="246"/>
                  </a:lnTo>
                  <a:lnTo>
                    <a:pt x="877" y="248"/>
                  </a:lnTo>
                  <a:lnTo>
                    <a:pt x="871" y="249"/>
                  </a:lnTo>
                  <a:lnTo>
                    <a:pt x="862" y="248"/>
                  </a:lnTo>
                  <a:lnTo>
                    <a:pt x="854" y="246"/>
                  </a:lnTo>
                  <a:lnTo>
                    <a:pt x="844" y="244"/>
                  </a:lnTo>
                  <a:lnTo>
                    <a:pt x="837" y="240"/>
                  </a:lnTo>
                  <a:lnTo>
                    <a:pt x="827" y="236"/>
                  </a:lnTo>
                  <a:lnTo>
                    <a:pt x="812" y="227"/>
                  </a:lnTo>
                  <a:lnTo>
                    <a:pt x="797" y="217"/>
                  </a:lnTo>
                  <a:lnTo>
                    <a:pt x="784" y="210"/>
                  </a:lnTo>
                  <a:lnTo>
                    <a:pt x="770" y="206"/>
                  </a:lnTo>
                  <a:lnTo>
                    <a:pt x="759" y="204"/>
                  </a:lnTo>
                  <a:lnTo>
                    <a:pt x="751" y="210"/>
                  </a:lnTo>
                  <a:lnTo>
                    <a:pt x="747" y="215"/>
                  </a:lnTo>
                  <a:lnTo>
                    <a:pt x="747" y="223"/>
                  </a:lnTo>
                  <a:lnTo>
                    <a:pt x="753" y="240"/>
                  </a:lnTo>
                  <a:lnTo>
                    <a:pt x="776" y="282"/>
                  </a:lnTo>
                  <a:lnTo>
                    <a:pt x="795" y="322"/>
                  </a:lnTo>
                  <a:lnTo>
                    <a:pt x="795" y="337"/>
                  </a:lnTo>
                  <a:lnTo>
                    <a:pt x="793" y="343"/>
                  </a:lnTo>
                  <a:lnTo>
                    <a:pt x="787" y="345"/>
                  </a:lnTo>
                  <a:lnTo>
                    <a:pt x="778" y="346"/>
                  </a:lnTo>
                  <a:lnTo>
                    <a:pt x="770" y="346"/>
                  </a:lnTo>
                  <a:lnTo>
                    <a:pt x="763" y="343"/>
                  </a:lnTo>
                  <a:lnTo>
                    <a:pt x="755" y="339"/>
                  </a:lnTo>
                  <a:lnTo>
                    <a:pt x="740" y="327"/>
                  </a:lnTo>
                  <a:lnTo>
                    <a:pt x="725" y="314"/>
                  </a:lnTo>
                  <a:lnTo>
                    <a:pt x="708" y="299"/>
                  </a:lnTo>
                  <a:lnTo>
                    <a:pt x="692" y="286"/>
                  </a:lnTo>
                  <a:lnTo>
                    <a:pt x="660" y="268"/>
                  </a:lnTo>
                  <a:lnTo>
                    <a:pt x="647" y="268"/>
                  </a:lnTo>
                  <a:lnTo>
                    <a:pt x="635" y="270"/>
                  </a:lnTo>
                  <a:lnTo>
                    <a:pt x="626" y="276"/>
                  </a:lnTo>
                  <a:lnTo>
                    <a:pt x="624" y="280"/>
                  </a:lnTo>
                  <a:lnTo>
                    <a:pt x="622" y="284"/>
                  </a:lnTo>
                  <a:lnTo>
                    <a:pt x="618" y="291"/>
                  </a:lnTo>
                  <a:lnTo>
                    <a:pt x="620" y="303"/>
                  </a:lnTo>
                  <a:lnTo>
                    <a:pt x="637" y="327"/>
                  </a:lnTo>
                  <a:lnTo>
                    <a:pt x="660" y="346"/>
                  </a:lnTo>
                  <a:lnTo>
                    <a:pt x="673" y="352"/>
                  </a:lnTo>
                  <a:lnTo>
                    <a:pt x="683" y="358"/>
                  </a:lnTo>
                  <a:lnTo>
                    <a:pt x="694" y="365"/>
                  </a:lnTo>
                  <a:lnTo>
                    <a:pt x="704" y="371"/>
                  </a:lnTo>
                  <a:lnTo>
                    <a:pt x="719" y="394"/>
                  </a:lnTo>
                  <a:lnTo>
                    <a:pt x="723" y="409"/>
                  </a:lnTo>
                  <a:lnTo>
                    <a:pt x="717" y="424"/>
                  </a:lnTo>
                  <a:lnTo>
                    <a:pt x="706" y="436"/>
                  </a:lnTo>
                  <a:lnTo>
                    <a:pt x="690" y="443"/>
                  </a:lnTo>
                  <a:lnTo>
                    <a:pt x="681" y="447"/>
                  </a:lnTo>
                  <a:lnTo>
                    <a:pt x="671" y="449"/>
                  </a:lnTo>
                  <a:lnTo>
                    <a:pt x="662" y="451"/>
                  </a:lnTo>
                  <a:lnTo>
                    <a:pt x="652" y="451"/>
                  </a:lnTo>
                  <a:lnTo>
                    <a:pt x="643" y="449"/>
                  </a:lnTo>
                  <a:lnTo>
                    <a:pt x="633" y="447"/>
                  </a:lnTo>
                  <a:lnTo>
                    <a:pt x="626" y="443"/>
                  </a:lnTo>
                  <a:lnTo>
                    <a:pt x="618" y="436"/>
                  </a:lnTo>
                  <a:lnTo>
                    <a:pt x="603" y="421"/>
                  </a:lnTo>
                  <a:lnTo>
                    <a:pt x="588" y="402"/>
                  </a:lnTo>
                  <a:lnTo>
                    <a:pt x="557" y="358"/>
                  </a:lnTo>
                  <a:lnTo>
                    <a:pt x="529" y="326"/>
                  </a:lnTo>
                  <a:lnTo>
                    <a:pt x="516" y="318"/>
                  </a:lnTo>
                  <a:lnTo>
                    <a:pt x="504" y="320"/>
                  </a:lnTo>
                  <a:lnTo>
                    <a:pt x="500" y="324"/>
                  </a:lnTo>
                  <a:lnTo>
                    <a:pt x="500" y="329"/>
                  </a:lnTo>
                  <a:lnTo>
                    <a:pt x="504" y="341"/>
                  </a:lnTo>
                  <a:lnTo>
                    <a:pt x="529" y="373"/>
                  </a:lnTo>
                  <a:lnTo>
                    <a:pt x="544" y="390"/>
                  </a:lnTo>
                  <a:lnTo>
                    <a:pt x="555" y="405"/>
                  </a:lnTo>
                  <a:lnTo>
                    <a:pt x="561" y="421"/>
                  </a:lnTo>
                  <a:lnTo>
                    <a:pt x="557" y="434"/>
                  </a:lnTo>
                  <a:lnTo>
                    <a:pt x="552" y="440"/>
                  </a:lnTo>
                  <a:lnTo>
                    <a:pt x="542" y="445"/>
                  </a:lnTo>
                  <a:lnTo>
                    <a:pt x="531" y="449"/>
                  </a:lnTo>
                  <a:lnTo>
                    <a:pt x="525" y="451"/>
                  </a:lnTo>
                  <a:lnTo>
                    <a:pt x="517" y="453"/>
                  </a:lnTo>
                  <a:lnTo>
                    <a:pt x="510" y="455"/>
                  </a:lnTo>
                  <a:lnTo>
                    <a:pt x="502" y="457"/>
                  </a:lnTo>
                  <a:lnTo>
                    <a:pt x="493" y="459"/>
                  </a:lnTo>
                  <a:lnTo>
                    <a:pt x="485" y="459"/>
                  </a:lnTo>
                  <a:lnTo>
                    <a:pt x="476" y="460"/>
                  </a:lnTo>
                  <a:lnTo>
                    <a:pt x="466" y="460"/>
                  </a:lnTo>
                  <a:lnTo>
                    <a:pt x="457" y="460"/>
                  </a:lnTo>
                  <a:lnTo>
                    <a:pt x="447" y="460"/>
                  </a:lnTo>
                  <a:lnTo>
                    <a:pt x="438" y="460"/>
                  </a:lnTo>
                  <a:lnTo>
                    <a:pt x="428" y="460"/>
                  </a:lnTo>
                  <a:lnTo>
                    <a:pt x="419" y="459"/>
                  </a:lnTo>
                  <a:lnTo>
                    <a:pt x="411" y="459"/>
                  </a:lnTo>
                  <a:lnTo>
                    <a:pt x="401" y="457"/>
                  </a:lnTo>
                  <a:lnTo>
                    <a:pt x="392" y="455"/>
                  </a:lnTo>
                  <a:lnTo>
                    <a:pt x="382" y="453"/>
                  </a:lnTo>
                  <a:lnTo>
                    <a:pt x="375" y="451"/>
                  </a:lnTo>
                  <a:lnTo>
                    <a:pt x="367" y="449"/>
                  </a:lnTo>
                  <a:lnTo>
                    <a:pt x="360" y="445"/>
                  </a:lnTo>
                  <a:lnTo>
                    <a:pt x="344" y="438"/>
                  </a:lnTo>
                  <a:lnTo>
                    <a:pt x="333" y="430"/>
                  </a:lnTo>
                  <a:lnTo>
                    <a:pt x="323" y="419"/>
                  </a:lnTo>
                  <a:lnTo>
                    <a:pt x="306" y="402"/>
                  </a:lnTo>
                  <a:lnTo>
                    <a:pt x="287" y="386"/>
                  </a:lnTo>
                  <a:lnTo>
                    <a:pt x="266" y="379"/>
                  </a:lnTo>
                  <a:lnTo>
                    <a:pt x="257" y="375"/>
                  </a:lnTo>
                  <a:lnTo>
                    <a:pt x="247" y="373"/>
                  </a:lnTo>
                  <a:lnTo>
                    <a:pt x="240" y="371"/>
                  </a:lnTo>
                  <a:lnTo>
                    <a:pt x="230" y="371"/>
                  </a:lnTo>
                  <a:lnTo>
                    <a:pt x="217" y="369"/>
                  </a:lnTo>
                  <a:lnTo>
                    <a:pt x="208" y="369"/>
                  </a:lnTo>
                  <a:lnTo>
                    <a:pt x="204" y="369"/>
                  </a:lnTo>
                  <a:lnTo>
                    <a:pt x="335" y="331"/>
                  </a:lnTo>
                  <a:lnTo>
                    <a:pt x="508" y="419"/>
                  </a:lnTo>
                  <a:lnTo>
                    <a:pt x="375" y="316"/>
                  </a:lnTo>
                  <a:lnTo>
                    <a:pt x="531" y="272"/>
                  </a:lnTo>
                  <a:lnTo>
                    <a:pt x="656" y="409"/>
                  </a:lnTo>
                  <a:lnTo>
                    <a:pt x="561" y="259"/>
                  </a:lnTo>
                  <a:lnTo>
                    <a:pt x="664" y="227"/>
                  </a:lnTo>
                  <a:lnTo>
                    <a:pt x="763" y="314"/>
                  </a:lnTo>
                  <a:lnTo>
                    <a:pt x="690" y="217"/>
                  </a:lnTo>
                  <a:lnTo>
                    <a:pt x="772" y="183"/>
                  </a:lnTo>
                  <a:lnTo>
                    <a:pt x="844" y="215"/>
                  </a:lnTo>
                  <a:lnTo>
                    <a:pt x="789" y="168"/>
                  </a:lnTo>
                  <a:lnTo>
                    <a:pt x="890" y="107"/>
                  </a:lnTo>
                  <a:lnTo>
                    <a:pt x="753" y="170"/>
                  </a:lnTo>
                  <a:lnTo>
                    <a:pt x="647" y="210"/>
                  </a:lnTo>
                  <a:lnTo>
                    <a:pt x="795" y="44"/>
                  </a:lnTo>
                  <a:lnTo>
                    <a:pt x="605" y="219"/>
                  </a:lnTo>
                  <a:lnTo>
                    <a:pt x="521" y="242"/>
                  </a:lnTo>
                  <a:lnTo>
                    <a:pt x="624" y="69"/>
                  </a:lnTo>
                  <a:lnTo>
                    <a:pt x="481" y="249"/>
                  </a:lnTo>
                  <a:lnTo>
                    <a:pt x="358" y="287"/>
                  </a:lnTo>
                  <a:lnTo>
                    <a:pt x="413" y="126"/>
                  </a:lnTo>
                  <a:lnTo>
                    <a:pt x="322" y="299"/>
                  </a:lnTo>
                  <a:lnTo>
                    <a:pt x="306" y="307"/>
                  </a:lnTo>
                  <a:lnTo>
                    <a:pt x="289" y="312"/>
                  </a:lnTo>
                  <a:lnTo>
                    <a:pt x="268" y="322"/>
                  </a:lnTo>
                  <a:lnTo>
                    <a:pt x="246" y="331"/>
                  </a:lnTo>
                  <a:lnTo>
                    <a:pt x="223" y="339"/>
                  </a:lnTo>
                  <a:lnTo>
                    <a:pt x="217" y="341"/>
                  </a:lnTo>
                  <a:lnTo>
                    <a:pt x="211" y="343"/>
                  </a:lnTo>
                  <a:lnTo>
                    <a:pt x="206" y="345"/>
                  </a:lnTo>
                  <a:lnTo>
                    <a:pt x="200" y="346"/>
                  </a:lnTo>
                  <a:lnTo>
                    <a:pt x="194" y="348"/>
                  </a:lnTo>
                  <a:lnTo>
                    <a:pt x="190" y="348"/>
                  </a:lnTo>
                  <a:lnTo>
                    <a:pt x="181" y="350"/>
                  </a:lnTo>
                  <a:lnTo>
                    <a:pt x="171" y="352"/>
                  </a:lnTo>
                  <a:lnTo>
                    <a:pt x="166" y="352"/>
                  </a:lnTo>
                  <a:lnTo>
                    <a:pt x="160" y="352"/>
                  </a:lnTo>
                  <a:lnTo>
                    <a:pt x="154" y="352"/>
                  </a:lnTo>
                  <a:lnTo>
                    <a:pt x="147" y="352"/>
                  </a:lnTo>
                  <a:lnTo>
                    <a:pt x="141" y="352"/>
                  </a:lnTo>
                  <a:lnTo>
                    <a:pt x="133" y="350"/>
                  </a:lnTo>
                  <a:lnTo>
                    <a:pt x="126" y="350"/>
                  </a:lnTo>
                  <a:lnTo>
                    <a:pt x="118" y="350"/>
                  </a:lnTo>
                  <a:lnTo>
                    <a:pt x="111" y="348"/>
                  </a:lnTo>
                  <a:lnTo>
                    <a:pt x="103" y="348"/>
                  </a:lnTo>
                  <a:lnTo>
                    <a:pt x="95" y="348"/>
                  </a:lnTo>
                  <a:lnTo>
                    <a:pt x="88" y="346"/>
                  </a:lnTo>
                  <a:lnTo>
                    <a:pt x="80" y="346"/>
                  </a:lnTo>
                  <a:lnTo>
                    <a:pt x="73" y="345"/>
                  </a:lnTo>
                  <a:lnTo>
                    <a:pt x="59" y="343"/>
                  </a:lnTo>
                  <a:lnTo>
                    <a:pt x="52" y="343"/>
                  </a:lnTo>
                  <a:lnTo>
                    <a:pt x="44" y="341"/>
                  </a:lnTo>
                  <a:lnTo>
                    <a:pt x="33" y="339"/>
                  </a:lnTo>
                  <a:lnTo>
                    <a:pt x="21" y="337"/>
                  </a:lnTo>
                  <a:lnTo>
                    <a:pt x="12" y="337"/>
                  </a:lnTo>
                  <a:lnTo>
                    <a:pt x="6" y="335"/>
                  </a:lnTo>
                  <a:lnTo>
                    <a:pt x="0" y="333"/>
                  </a:lnTo>
                  <a:lnTo>
                    <a:pt x="103" y="274"/>
                  </a:lnTo>
                  <a:lnTo>
                    <a:pt x="105" y="282"/>
                  </a:lnTo>
                  <a:lnTo>
                    <a:pt x="122" y="299"/>
                  </a:lnTo>
                  <a:lnTo>
                    <a:pt x="149" y="316"/>
                  </a:lnTo>
                  <a:close/>
                </a:path>
              </a:pathLst>
            </a:custGeom>
            <a:gradFill rotWithShape="0">
              <a:gsLst>
                <a:gs pos="0">
                  <a:srgbClr val="500F74"/>
                </a:gs>
                <a:gs pos="50000">
                  <a:srgbClr val="AC20FA"/>
                </a:gs>
                <a:gs pos="100000">
                  <a:srgbClr val="500F74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34" name="Freeform 27"/>
            <p:cNvSpPr>
              <a:spLocks/>
            </p:cNvSpPr>
            <p:nvPr/>
          </p:nvSpPr>
          <p:spPr bwMode="auto">
            <a:xfrm rot="-6204866">
              <a:off x="1527" y="-513"/>
              <a:ext cx="360" cy="1770"/>
            </a:xfrm>
            <a:custGeom>
              <a:avLst/>
              <a:gdLst>
                <a:gd name="T0" fmla="*/ 47 w 884"/>
                <a:gd name="T1" fmla="*/ 325 h 1781"/>
                <a:gd name="T2" fmla="*/ 47 w 884"/>
                <a:gd name="T3" fmla="*/ 479 h 1781"/>
                <a:gd name="T4" fmla="*/ 50 w 884"/>
                <a:gd name="T5" fmla="*/ 564 h 1781"/>
                <a:gd name="T6" fmla="*/ 53 w 884"/>
                <a:gd name="T7" fmla="*/ 644 h 1781"/>
                <a:gd name="T8" fmla="*/ 57 w 884"/>
                <a:gd name="T9" fmla="*/ 730 h 1781"/>
                <a:gd name="T10" fmla="*/ 59 w 884"/>
                <a:gd name="T11" fmla="*/ 896 h 1781"/>
                <a:gd name="T12" fmla="*/ 58 w 884"/>
                <a:gd name="T13" fmla="*/ 993 h 1781"/>
                <a:gd name="T14" fmla="*/ 55 w 884"/>
                <a:gd name="T15" fmla="*/ 1072 h 1781"/>
                <a:gd name="T16" fmla="*/ 53 w 884"/>
                <a:gd name="T17" fmla="*/ 1022 h 1781"/>
                <a:gd name="T18" fmla="*/ 50 w 884"/>
                <a:gd name="T19" fmla="*/ 934 h 1781"/>
                <a:gd name="T20" fmla="*/ 44 w 884"/>
                <a:gd name="T21" fmla="*/ 953 h 1781"/>
                <a:gd name="T22" fmla="*/ 45 w 884"/>
                <a:gd name="T23" fmla="*/ 1078 h 1781"/>
                <a:gd name="T24" fmla="*/ 50 w 884"/>
                <a:gd name="T25" fmla="*/ 1193 h 1781"/>
                <a:gd name="T26" fmla="*/ 52 w 884"/>
                <a:gd name="T27" fmla="*/ 1318 h 1781"/>
                <a:gd name="T28" fmla="*/ 44 w 884"/>
                <a:gd name="T29" fmla="*/ 1324 h 1781"/>
                <a:gd name="T30" fmla="*/ 40 w 884"/>
                <a:gd name="T31" fmla="*/ 1205 h 1781"/>
                <a:gd name="T32" fmla="*/ 36 w 884"/>
                <a:gd name="T33" fmla="*/ 1217 h 1781"/>
                <a:gd name="T34" fmla="*/ 38 w 884"/>
                <a:gd name="T35" fmla="*/ 1329 h 1781"/>
                <a:gd name="T36" fmla="*/ 40 w 884"/>
                <a:gd name="T37" fmla="*/ 1393 h 1781"/>
                <a:gd name="T38" fmla="*/ 42 w 884"/>
                <a:gd name="T39" fmla="*/ 1471 h 1781"/>
                <a:gd name="T40" fmla="*/ 44 w 884"/>
                <a:gd name="T41" fmla="*/ 1610 h 1781"/>
                <a:gd name="T42" fmla="*/ 35 w 884"/>
                <a:gd name="T43" fmla="*/ 1612 h 1781"/>
                <a:gd name="T44" fmla="*/ 33 w 884"/>
                <a:gd name="T45" fmla="*/ 1511 h 1781"/>
                <a:gd name="T46" fmla="*/ 31 w 884"/>
                <a:gd name="T47" fmla="*/ 1393 h 1781"/>
                <a:gd name="T48" fmla="*/ 30 w 884"/>
                <a:gd name="T49" fmla="*/ 1376 h 1781"/>
                <a:gd name="T50" fmla="*/ 30 w 884"/>
                <a:gd name="T51" fmla="*/ 1686 h 1781"/>
                <a:gd name="T52" fmla="*/ 24 w 884"/>
                <a:gd name="T53" fmla="*/ 1748 h 1781"/>
                <a:gd name="T54" fmla="*/ 20 w 884"/>
                <a:gd name="T55" fmla="*/ 1656 h 1781"/>
                <a:gd name="T56" fmla="*/ 22 w 884"/>
                <a:gd name="T57" fmla="*/ 1553 h 1781"/>
                <a:gd name="T58" fmla="*/ 11 w 884"/>
                <a:gd name="T59" fmla="*/ 1538 h 1781"/>
                <a:gd name="T60" fmla="*/ 14 w 884"/>
                <a:gd name="T61" fmla="*/ 1475 h 1781"/>
                <a:gd name="T62" fmla="*/ 23 w 884"/>
                <a:gd name="T63" fmla="*/ 1378 h 1781"/>
                <a:gd name="T64" fmla="*/ 7 w 884"/>
                <a:gd name="T65" fmla="*/ 1329 h 1781"/>
                <a:gd name="T66" fmla="*/ 7 w 884"/>
                <a:gd name="T67" fmla="*/ 1255 h 1781"/>
                <a:gd name="T68" fmla="*/ 22 w 884"/>
                <a:gd name="T69" fmla="*/ 1156 h 1781"/>
                <a:gd name="T70" fmla="*/ 22 w 884"/>
                <a:gd name="T71" fmla="*/ 1064 h 1781"/>
                <a:gd name="T72" fmla="*/ 9 w 884"/>
                <a:gd name="T73" fmla="*/ 1121 h 1781"/>
                <a:gd name="T74" fmla="*/ 0 w 884"/>
                <a:gd name="T75" fmla="*/ 1040 h 1781"/>
                <a:gd name="T76" fmla="*/ 3 w 884"/>
                <a:gd name="T77" fmla="*/ 944 h 1781"/>
                <a:gd name="T78" fmla="*/ 24 w 884"/>
                <a:gd name="T79" fmla="*/ 884 h 1781"/>
                <a:gd name="T80" fmla="*/ 18 w 884"/>
                <a:gd name="T81" fmla="*/ 840 h 1781"/>
                <a:gd name="T82" fmla="*/ 9 w 884"/>
                <a:gd name="T83" fmla="*/ 795 h 1781"/>
                <a:gd name="T84" fmla="*/ 11 w 884"/>
                <a:gd name="T85" fmla="*/ 701 h 1781"/>
                <a:gd name="T86" fmla="*/ 14 w 884"/>
                <a:gd name="T87" fmla="*/ 606 h 1781"/>
                <a:gd name="T88" fmla="*/ 19 w 884"/>
                <a:gd name="T89" fmla="*/ 523 h 1781"/>
                <a:gd name="T90" fmla="*/ 26 w 884"/>
                <a:gd name="T91" fmla="*/ 455 h 1781"/>
                <a:gd name="T92" fmla="*/ 37 w 884"/>
                <a:gd name="T93" fmla="*/ 361 h 1781"/>
                <a:gd name="T94" fmla="*/ 15 w 884"/>
                <a:gd name="T95" fmla="*/ 762 h 1781"/>
                <a:gd name="T96" fmla="*/ 10 w 884"/>
                <a:gd name="T97" fmla="*/ 1284 h 1781"/>
                <a:gd name="T98" fmla="*/ 27 w 884"/>
                <a:gd name="T99" fmla="*/ 1402 h 1781"/>
                <a:gd name="T100" fmla="*/ 35 w 884"/>
                <a:gd name="T101" fmla="*/ 877 h 1781"/>
                <a:gd name="T102" fmla="*/ 41 w 884"/>
                <a:gd name="T103" fmla="*/ 457 h 1781"/>
                <a:gd name="T104" fmla="*/ 43 w 884"/>
                <a:gd name="T105" fmla="*/ 321 h 1781"/>
                <a:gd name="T106" fmla="*/ 45 w 884"/>
                <a:gd name="T107" fmla="*/ 247 h 1781"/>
                <a:gd name="T108" fmla="*/ 48 w 884"/>
                <a:gd name="T109" fmla="*/ 181 h 1781"/>
                <a:gd name="T110" fmla="*/ 51 w 884"/>
                <a:gd name="T111" fmla="*/ 109 h 1781"/>
                <a:gd name="T112" fmla="*/ 56 w 884"/>
                <a:gd name="T113" fmla="*/ 19 h 1781"/>
                <a:gd name="T114" fmla="*/ 50 w 884"/>
                <a:gd name="T115" fmla="*/ 262 h 17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4"/>
                <a:gd name="T175" fmla="*/ 0 h 1781"/>
                <a:gd name="T176" fmla="*/ 884 w 884"/>
                <a:gd name="T177" fmla="*/ 1781 h 178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close/>
                </a:path>
              </a:pathLst>
            </a:custGeom>
            <a:gradFill rotWithShape="0">
              <a:gsLst>
                <a:gs pos="0">
                  <a:srgbClr val="500F74"/>
                </a:gs>
                <a:gs pos="50000">
                  <a:srgbClr val="AC20FA"/>
                </a:gs>
                <a:gs pos="100000">
                  <a:srgbClr val="500F74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127" name="Rectangle 2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9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9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9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4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99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99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99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99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99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99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LuocdoDiahinhVietNam_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800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0055" name="Text Box 7"/>
          <p:cNvSpPr txBox="1">
            <a:spLocks noChangeArrowheads="1"/>
          </p:cNvSpPr>
          <p:nvPr/>
        </p:nvSpPr>
        <p:spPr bwMode="auto">
          <a:xfrm>
            <a:off x="4851400" y="0"/>
            <a:ext cx="4267200" cy="9461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457200" algn="just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800" b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Hãy chỉ vùng đồi núi và đồng bằng trên hình 1.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778000" y="5880100"/>
            <a:ext cx="2692400" cy="609600"/>
            <a:chOff x="1088" y="3680"/>
            <a:chExt cx="1696" cy="384"/>
          </a:xfrm>
        </p:grpSpPr>
        <p:sp>
          <p:nvSpPr>
            <p:cNvPr id="6186" name="AutoShape 14"/>
            <p:cNvSpPr>
              <a:spLocks noChangeArrowheads="1"/>
            </p:cNvSpPr>
            <p:nvPr/>
          </p:nvSpPr>
          <p:spPr bwMode="auto">
            <a:xfrm>
              <a:off x="1088" y="3680"/>
              <a:ext cx="1632" cy="384"/>
            </a:xfrm>
            <a:prstGeom prst="leftArrow">
              <a:avLst>
                <a:gd name="adj1" fmla="val 50000"/>
                <a:gd name="adj2" fmla="val 10625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63" name="Text Box 15"/>
            <p:cNvSpPr txBox="1">
              <a:spLocks noChangeArrowheads="1"/>
            </p:cNvSpPr>
            <p:nvPr/>
          </p:nvSpPr>
          <p:spPr bwMode="auto">
            <a:xfrm>
              <a:off x="1296" y="3744"/>
              <a:ext cx="1488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 typeface="Wingdings" pitchFamily="2" charset="2"/>
                <a:buNone/>
                <a:defRPr/>
              </a:pPr>
              <a:r>
                <a:rPr lang="en-US" sz="2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Đồng bằng Nam bộ</a:t>
              </a:r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676400" y="1600200"/>
            <a:ext cx="2700338" cy="3124200"/>
            <a:chOff x="984" y="1008"/>
            <a:chExt cx="1701" cy="1968"/>
          </a:xfrm>
        </p:grpSpPr>
        <p:sp>
          <p:nvSpPr>
            <p:cNvPr id="6184" name="AutoShape 17"/>
            <p:cNvSpPr>
              <a:spLocks noChangeArrowheads="1"/>
            </p:cNvSpPr>
            <p:nvPr/>
          </p:nvSpPr>
          <p:spPr bwMode="auto">
            <a:xfrm rot="5243253">
              <a:off x="1127" y="1417"/>
              <a:ext cx="1968" cy="1149"/>
            </a:xfrm>
            <a:custGeom>
              <a:avLst/>
              <a:gdLst>
                <a:gd name="T0" fmla="*/ 1 w 21600"/>
                <a:gd name="T1" fmla="*/ 0 h 21600"/>
                <a:gd name="T2" fmla="*/ 0 w 21600"/>
                <a:gd name="T3" fmla="*/ 0 h 21600"/>
                <a:gd name="T4" fmla="*/ 1 w 21600"/>
                <a:gd name="T5" fmla="*/ 0 h 21600"/>
                <a:gd name="T6" fmla="*/ 2 w 21600"/>
                <a:gd name="T7" fmla="*/ 0 h 21600"/>
                <a:gd name="T8" fmla="*/ 1 w 21600"/>
                <a:gd name="T9" fmla="*/ 0 h 21600"/>
                <a:gd name="T10" fmla="*/ 1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61 w 21600"/>
                <a:gd name="T19" fmla="*/ 3158 h 21600"/>
                <a:gd name="T20" fmla="*/ 18439 w 21600"/>
                <a:gd name="T21" fmla="*/ 18442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6200" y="10800"/>
                  </a:moveTo>
                  <a:cubicBezTo>
                    <a:pt x="16200" y="7817"/>
                    <a:pt x="13782" y="5400"/>
                    <a:pt x="10800" y="5400"/>
                  </a:cubicBezTo>
                  <a:cubicBezTo>
                    <a:pt x="7863" y="5399"/>
                    <a:pt x="5464" y="7747"/>
                    <a:pt x="5401" y="10683"/>
                  </a:cubicBezTo>
                  <a:lnTo>
                    <a:pt x="2" y="10566"/>
                  </a:lnTo>
                  <a:cubicBezTo>
                    <a:pt x="129" y="4694"/>
                    <a:pt x="4926" y="-1"/>
                    <a:pt x="10800" y="0"/>
                  </a:cubicBezTo>
                  <a:cubicBezTo>
                    <a:pt x="16764" y="0"/>
                    <a:pt x="21599" y="4835"/>
                    <a:pt x="21600" y="10799"/>
                  </a:cubicBezTo>
                  <a:lnTo>
                    <a:pt x="21600" y="10800"/>
                  </a:lnTo>
                  <a:lnTo>
                    <a:pt x="24300" y="10800"/>
                  </a:lnTo>
                  <a:lnTo>
                    <a:pt x="18900" y="16200"/>
                  </a:lnTo>
                  <a:lnTo>
                    <a:pt x="13500" y="10800"/>
                  </a:lnTo>
                  <a:lnTo>
                    <a:pt x="16200" y="10800"/>
                  </a:lnTo>
                  <a:close/>
                </a:path>
              </a:pathLst>
            </a:cu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5" name="WordArt 18"/>
            <p:cNvSpPr>
              <a:spLocks noChangeArrowheads="1" noChangeShapeType="1" noTextEdit="1"/>
            </p:cNvSpPr>
            <p:nvPr/>
          </p:nvSpPr>
          <p:spPr bwMode="auto">
            <a:xfrm rot="5905978">
              <a:off x="885" y="1182"/>
              <a:ext cx="1789" cy="1592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2247812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Times New Roman"/>
                  <a:cs typeface="Times New Roman"/>
                </a:rPr>
                <a:t>Đồng bằng duyên hải miền Trung</a:t>
              </a:r>
            </a:p>
          </p:txBody>
        </p:sp>
      </p:grpSp>
      <p:sp>
        <p:nvSpPr>
          <p:cNvPr id="130067" name="Text Box 19"/>
          <p:cNvSpPr txBox="1">
            <a:spLocks noChangeArrowheads="1"/>
          </p:cNvSpPr>
          <p:nvPr/>
        </p:nvSpPr>
        <p:spPr bwMode="auto">
          <a:xfrm>
            <a:off x="5486400" y="6019800"/>
            <a:ext cx="3124200" cy="5191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Vùng đồng bằng</a:t>
            </a:r>
          </a:p>
        </p:txBody>
      </p:sp>
      <p:sp>
        <p:nvSpPr>
          <p:cNvPr id="130069" name="Freeform 21"/>
          <p:cNvSpPr>
            <a:spLocks/>
          </p:cNvSpPr>
          <p:nvPr/>
        </p:nvSpPr>
        <p:spPr bwMode="auto">
          <a:xfrm>
            <a:off x="0" y="0"/>
            <a:ext cx="2946400" cy="5524500"/>
          </a:xfrm>
          <a:custGeom>
            <a:avLst/>
            <a:gdLst>
              <a:gd name="T0" fmla="*/ 2147483647 w 1856"/>
              <a:gd name="T1" fmla="*/ 2147483647 h 3480"/>
              <a:gd name="T2" fmla="*/ 2147483647 w 1856"/>
              <a:gd name="T3" fmla="*/ 2147483647 h 3480"/>
              <a:gd name="T4" fmla="*/ 2147483647 w 1856"/>
              <a:gd name="T5" fmla="*/ 2147483647 h 3480"/>
              <a:gd name="T6" fmla="*/ 2147483647 w 1856"/>
              <a:gd name="T7" fmla="*/ 2147483647 h 3480"/>
              <a:gd name="T8" fmla="*/ 2147483647 w 1856"/>
              <a:gd name="T9" fmla="*/ 2147483647 h 3480"/>
              <a:gd name="T10" fmla="*/ 2147483647 w 1856"/>
              <a:gd name="T11" fmla="*/ 2147483647 h 3480"/>
              <a:gd name="T12" fmla="*/ 2147483647 w 1856"/>
              <a:gd name="T13" fmla="*/ 2147483647 h 3480"/>
              <a:gd name="T14" fmla="*/ 2147483647 w 1856"/>
              <a:gd name="T15" fmla="*/ 2147483647 h 3480"/>
              <a:gd name="T16" fmla="*/ 2147483647 w 1856"/>
              <a:gd name="T17" fmla="*/ 2147483647 h 3480"/>
              <a:gd name="T18" fmla="*/ 2147483647 w 1856"/>
              <a:gd name="T19" fmla="*/ 2147483647 h 3480"/>
              <a:gd name="T20" fmla="*/ 2147483647 w 1856"/>
              <a:gd name="T21" fmla="*/ 2147483647 h 3480"/>
              <a:gd name="T22" fmla="*/ 2147483647 w 1856"/>
              <a:gd name="T23" fmla="*/ 2147483647 h 3480"/>
              <a:gd name="T24" fmla="*/ 2147483647 w 1856"/>
              <a:gd name="T25" fmla="*/ 2147483647 h 3480"/>
              <a:gd name="T26" fmla="*/ 2147483647 w 1856"/>
              <a:gd name="T27" fmla="*/ 2147483647 h 3480"/>
              <a:gd name="T28" fmla="*/ 2147483647 w 1856"/>
              <a:gd name="T29" fmla="*/ 2147483647 h 3480"/>
              <a:gd name="T30" fmla="*/ 2147483647 w 1856"/>
              <a:gd name="T31" fmla="*/ 2147483647 h 3480"/>
              <a:gd name="T32" fmla="*/ 2147483647 w 1856"/>
              <a:gd name="T33" fmla="*/ 2147483647 h 3480"/>
              <a:gd name="T34" fmla="*/ 2147483647 w 1856"/>
              <a:gd name="T35" fmla="*/ 2147483647 h 3480"/>
              <a:gd name="T36" fmla="*/ 2147483647 w 1856"/>
              <a:gd name="T37" fmla="*/ 2147483647 h 3480"/>
              <a:gd name="T38" fmla="*/ 2147483647 w 1856"/>
              <a:gd name="T39" fmla="*/ 2147483647 h 3480"/>
              <a:gd name="T40" fmla="*/ 2147483647 w 1856"/>
              <a:gd name="T41" fmla="*/ 2147483647 h 3480"/>
              <a:gd name="T42" fmla="*/ 2147483647 w 1856"/>
              <a:gd name="T43" fmla="*/ 2147483647 h 3480"/>
              <a:gd name="T44" fmla="*/ 2147483647 w 1856"/>
              <a:gd name="T45" fmla="*/ 2147483647 h 3480"/>
              <a:gd name="T46" fmla="*/ 2147483647 w 1856"/>
              <a:gd name="T47" fmla="*/ 2147483647 h 3480"/>
              <a:gd name="T48" fmla="*/ 2147483647 w 1856"/>
              <a:gd name="T49" fmla="*/ 2147483647 h 3480"/>
              <a:gd name="T50" fmla="*/ 2147483647 w 1856"/>
              <a:gd name="T51" fmla="*/ 2147483647 h 3480"/>
              <a:gd name="T52" fmla="*/ 2147483647 w 1856"/>
              <a:gd name="T53" fmla="*/ 2147483647 h 3480"/>
              <a:gd name="T54" fmla="*/ 2147483647 w 1856"/>
              <a:gd name="T55" fmla="*/ 2147483647 h 3480"/>
              <a:gd name="T56" fmla="*/ 2147483647 w 1856"/>
              <a:gd name="T57" fmla="*/ 2147483647 h 3480"/>
              <a:gd name="T58" fmla="*/ 2147483647 w 1856"/>
              <a:gd name="T59" fmla="*/ 2147483647 h 3480"/>
              <a:gd name="T60" fmla="*/ 2147483647 w 1856"/>
              <a:gd name="T61" fmla="*/ 2147483647 h 3480"/>
              <a:gd name="T62" fmla="*/ 2147483647 w 1856"/>
              <a:gd name="T63" fmla="*/ 2147483647 h 3480"/>
              <a:gd name="T64" fmla="*/ 2147483647 w 1856"/>
              <a:gd name="T65" fmla="*/ 2147483647 h 3480"/>
              <a:gd name="T66" fmla="*/ 2147483647 w 1856"/>
              <a:gd name="T67" fmla="*/ 2147483647 h 3480"/>
              <a:gd name="T68" fmla="*/ 2147483647 w 1856"/>
              <a:gd name="T69" fmla="*/ 2147483647 h 3480"/>
              <a:gd name="T70" fmla="*/ 2147483647 w 1856"/>
              <a:gd name="T71" fmla="*/ 2147483647 h 3480"/>
              <a:gd name="T72" fmla="*/ 2147483647 w 1856"/>
              <a:gd name="T73" fmla="*/ 2147483647 h 3480"/>
              <a:gd name="T74" fmla="*/ 2147483647 w 1856"/>
              <a:gd name="T75" fmla="*/ 2147483647 h 3480"/>
              <a:gd name="T76" fmla="*/ 2147483647 w 1856"/>
              <a:gd name="T77" fmla="*/ 2147483647 h 3480"/>
              <a:gd name="T78" fmla="*/ 2147483647 w 1856"/>
              <a:gd name="T79" fmla="*/ 2147483647 h 3480"/>
              <a:gd name="T80" fmla="*/ 2147483647 w 1856"/>
              <a:gd name="T81" fmla="*/ 2147483647 h 3480"/>
              <a:gd name="T82" fmla="*/ 2147483647 w 1856"/>
              <a:gd name="T83" fmla="*/ 2147483647 h 3480"/>
              <a:gd name="T84" fmla="*/ 2147483647 w 1856"/>
              <a:gd name="T85" fmla="*/ 2147483647 h 3480"/>
              <a:gd name="T86" fmla="*/ 2147483647 w 1856"/>
              <a:gd name="T87" fmla="*/ 2147483647 h 3480"/>
              <a:gd name="T88" fmla="*/ 2147483647 w 1856"/>
              <a:gd name="T89" fmla="*/ 2147483647 h 3480"/>
              <a:gd name="T90" fmla="*/ 2147483647 w 1856"/>
              <a:gd name="T91" fmla="*/ 2147483647 h 3480"/>
              <a:gd name="T92" fmla="*/ 2147483647 w 1856"/>
              <a:gd name="T93" fmla="*/ 2147483647 h 3480"/>
              <a:gd name="T94" fmla="*/ 2147483647 w 1856"/>
              <a:gd name="T95" fmla="*/ 2147483647 h 3480"/>
              <a:gd name="T96" fmla="*/ 2147483647 w 1856"/>
              <a:gd name="T97" fmla="*/ 2147483647 h 3480"/>
              <a:gd name="T98" fmla="*/ 2147483647 w 1856"/>
              <a:gd name="T99" fmla="*/ 2147483647 h 3480"/>
              <a:gd name="T100" fmla="*/ 2147483647 w 1856"/>
              <a:gd name="T101" fmla="*/ 2147483647 h 3480"/>
              <a:gd name="T102" fmla="*/ 2147483647 w 1856"/>
              <a:gd name="T103" fmla="*/ 2147483647 h 3480"/>
              <a:gd name="T104" fmla="*/ 2147483647 w 1856"/>
              <a:gd name="T105" fmla="*/ 2147483647 h 3480"/>
              <a:gd name="T106" fmla="*/ 2147483647 w 1856"/>
              <a:gd name="T107" fmla="*/ 2147483647 h 3480"/>
              <a:gd name="T108" fmla="*/ 2147483647 w 1856"/>
              <a:gd name="T109" fmla="*/ 2147483647 h 3480"/>
              <a:gd name="T110" fmla="*/ 2147483647 w 1856"/>
              <a:gd name="T111" fmla="*/ 2147483647 h 3480"/>
              <a:gd name="T112" fmla="*/ 2147483647 w 1856"/>
              <a:gd name="T113" fmla="*/ 2147483647 h 3480"/>
              <a:gd name="T114" fmla="*/ 2147483647 w 1856"/>
              <a:gd name="T115" fmla="*/ 2147483647 h 348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856"/>
              <a:gd name="T175" fmla="*/ 0 h 3480"/>
              <a:gd name="T176" fmla="*/ 1856 w 1856"/>
              <a:gd name="T177" fmla="*/ 3480 h 3480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856" h="3480">
                <a:moveTo>
                  <a:pt x="1544" y="528"/>
                </a:moveTo>
                <a:cubicBezTo>
                  <a:pt x="1552" y="520"/>
                  <a:pt x="1464" y="496"/>
                  <a:pt x="1448" y="480"/>
                </a:cubicBezTo>
                <a:cubicBezTo>
                  <a:pt x="1432" y="464"/>
                  <a:pt x="1456" y="448"/>
                  <a:pt x="1448" y="432"/>
                </a:cubicBezTo>
                <a:cubicBezTo>
                  <a:pt x="1440" y="416"/>
                  <a:pt x="1416" y="376"/>
                  <a:pt x="1400" y="384"/>
                </a:cubicBezTo>
                <a:cubicBezTo>
                  <a:pt x="1384" y="392"/>
                  <a:pt x="1368" y="472"/>
                  <a:pt x="1352" y="480"/>
                </a:cubicBezTo>
                <a:cubicBezTo>
                  <a:pt x="1336" y="488"/>
                  <a:pt x="1320" y="440"/>
                  <a:pt x="1304" y="432"/>
                </a:cubicBezTo>
                <a:cubicBezTo>
                  <a:pt x="1288" y="424"/>
                  <a:pt x="1264" y="440"/>
                  <a:pt x="1256" y="432"/>
                </a:cubicBezTo>
                <a:cubicBezTo>
                  <a:pt x="1248" y="424"/>
                  <a:pt x="1264" y="392"/>
                  <a:pt x="1256" y="384"/>
                </a:cubicBezTo>
                <a:cubicBezTo>
                  <a:pt x="1248" y="376"/>
                  <a:pt x="1224" y="384"/>
                  <a:pt x="1208" y="384"/>
                </a:cubicBezTo>
                <a:cubicBezTo>
                  <a:pt x="1192" y="384"/>
                  <a:pt x="1168" y="392"/>
                  <a:pt x="1160" y="384"/>
                </a:cubicBezTo>
                <a:cubicBezTo>
                  <a:pt x="1152" y="376"/>
                  <a:pt x="1152" y="344"/>
                  <a:pt x="1160" y="336"/>
                </a:cubicBezTo>
                <a:cubicBezTo>
                  <a:pt x="1168" y="328"/>
                  <a:pt x="1208" y="344"/>
                  <a:pt x="1208" y="336"/>
                </a:cubicBezTo>
                <a:cubicBezTo>
                  <a:pt x="1208" y="328"/>
                  <a:pt x="1168" y="304"/>
                  <a:pt x="1160" y="288"/>
                </a:cubicBezTo>
                <a:cubicBezTo>
                  <a:pt x="1152" y="272"/>
                  <a:pt x="1152" y="256"/>
                  <a:pt x="1160" y="240"/>
                </a:cubicBezTo>
                <a:cubicBezTo>
                  <a:pt x="1168" y="224"/>
                  <a:pt x="1200" y="208"/>
                  <a:pt x="1208" y="192"/>
                </a:cubicBezTo>
                <a:cubicBezTo>
                  <a:pt x="1216" y="176"/>
                  <a:pt x="1224" y="160"/>
                  <a:pt x="1208" y="144"/>
                </a:cubicBezTo>
                <a:cubicBezTo>
                  <a:pt x="1192" y="128"/>
                  <a:pt x="1136" y="96"/>
                  <a:pt x="1112" y="96"/>
                </a:cubicBezTo>
                <a:cubicBezTo>
                  <a:pt x="1088" y="96"/>
                  <a:pt x="1080" y="144"/>
                  <a:pt x="1064" y="144"/>
                </a:cubicBezTo>
                <a:cubicBezTo>
                  <a:pt x="1048" y="144"/>
                  <a:pt x="1032" y="104"/>
                  <a:pt x="1016" y="96"/>
                </a:cubicBezTo>
                <a:cubicBezTo>
                  <a:pt x="1000" y="88"/>
                  <a:pt x="984" y="104"/>
                  <a:pt x="968" y="96"/>
                </a:cubicBezTo>
                <a:cubicBezTo>
                  <a:pt x="952" y="88"/>
                  <a:pt x="936" y="56"/>
                  <a:pt x="920" y="48"/>
                </a:cubicBezTo>
                <a:cubicBezTo>
                  <a:pt x="904" y="40"/>
                  <a:pt x="888" y="56"/>
                  <a:pt x="872" y="48"/>
                </a:cubicBezTo>
                <a:cubicBezTo>
                  <a:pt x="856" y="40"/>
                  <a:pt x="848" y="0"/>
                  <a:pt x="824" y="0"/>
                </a:cubicBezTo>
                <a:cubicBezTo>
                  <a:pt x="800" y="0"/>
                  <a:pt x="752" y="40"/>
                  <a:pt x="728" y="48"/>
                </a:cubicBezTo>
                <a:cubicBezTo>
                  <a:pt x="704" y="56"/>
                  <a:pt x="688" y="40"/>
                  <a:pt x="680" y="48"/>
                </a:cubicBezTo>
                <a:cubicBezTo>
                  <a:pt x="672" y="56"/>
                  <a:pt x="680" y="80"/>
                  <a:pt x="680" y="96"/>
                </a:cubicBezTo>
                <a:cubicBezTo>
                  <a:pt x="680" y="112"/>
                  <a:pt x="688" y="144"/>
                  <a:pt x="680" y="144"/>
                </a:cubicBezTo>
                <a:cubicBezTo>
                  <a:pt x="672" y="144"/>
                  <a:pt x="648" y="88"/>
                  <a:pt x="632" y="96"/>
                </a:cubicBezTo>
                <a:cubicBezTo>
                  <a:pt x="616" y="104"/>
                  <a:pt x="600" y="184"/>
                  <a:pt x="584" y="192"/>
                </a:cubicBezTo>
                <a:cubicBezTo>
                  <a:pt x="568" y="200"/>
                  <a:pt x="552" y="144"/>
                  <a:pt x="536" y="144"/>
                </a:cubicBezTo>
                <a:cubicBezTo>
                  <a:pt x="520" y="144"/>
                  <a:pt x="496" y="176"/>
                  <a:pt x="488" y="192"/>
                </a:cubicBezTo>
                <a:cubicBezTo>
                  <a:pt x="480" y="208"/>
                  <a:pt x="504" y="248"/>
                  <a:pt x="488" y="240"/>
                </a:cubicBezTo>
                <a:cubicBezTo>
                  <a:pt x="472" y="232"/>
                  <a:pt x="416" y="160"/>
                  <a:pt x="392" y="144"/>
                </a:cubicBezTo>
                <a:cubicBezTo>
                  <a:pt x="368" y="128"/>
                  <a:pt x="352" y="136"/>
                  <a:pt x="344" y="144"/>
                </a:cubicBezTo>
                <a:cubicBezTo>
                  <a:pt x="336" y="152"/>
                  <a:pt x="352" y="192"/>
                  <a:pt x="344" y="192"/>
                </a:cubicBezTo>
                <a:cubicBezTo>
                  <a:pt x="336" y="192"/>
                  <a:pt x="312" y="136"/>
                  <a:pt x="296" y="144"/>
                </a:cubicBezTo>
                <a:cubicBezTo>
                  <a:pt x="280" y="152"/>
                  <a:pt x="264" y="224"/>
                  <a:pt x="248" y="240"/>
                </a:cubicBezTo>
                <a:cubicBezTo>
                  <a:pt x="232" y="256"/>
                  <a:pt x="216" y="256"/>
                  <a:pt x="200" y="240"/>
                </a:cubicBezTo>
                <a:cubicBezTo>
                  <a:pt x="184" y="224"/>
                  <a:pt x="168" y="160"/>
                  <a:pt x="152" y="144"/>
                </a:cubicBezTo>
                <a:cubicBezTo>
                  <a:pt x="136" y="128"/>
                  <a:pt x="120" y="136"/>
                  <a:pt x="104" y="144"/>
                </a:cubicBezTo>
                <a:cubicBezTo>
                  <a:pt x="88" y="152"/>
                  <a:pt x="72" y="176"/>
                  <a:pt x="56" y="192"/>
                </a:cubicBezTo>
                <a:cubicBezTo>
                  <a:pt x="40" y="208"/>
                  <a:pt x="0" y="216"/>
                  <a:pt x="8" y="240"/>
                </a:cubicBezTo>
                <a:cubicBezTo>
                  <a:pt x="16" y="264"/>
                  <a:pt x="80" y="304"/>
                  <a:pt x="104" y="336"/>
                </a:cubicBezTo>
                <a:cubicBezTo>
                  <a:pt x="128" y="368"/>
                  <a:pt x="152" y="416"/>
                  <a:pt x="152" y="432"/>
                </a:cubicBezTo>
                <a:cubicBezTo>
                  <a:pt x="152" y="448"/>
                  <a:pt x="96" y="432"/>
                  <a:pt x="104" y="432"/>
                </a:cubicBezTo>
                <a:cubicBezTo>
                  <a:pt x="112" y="432"/>
                  <a:pt x="184" y="424"/>
                  <a:pt x="200" y="432"/>
                </a:cubicBezTo>
                <a:cubicBezTo>
                  <a:pt x="216" y="440"/>
                  <a:pt x="208" y="464"/>
                  <a:pt x="200" y="480"/>
                </a:cubicBezTo>
                <a:cubicBezTo>
                  <a:pt x="192" y="496"/>
                  <a:pt x="136" y="488"/>
                  <a:pt x="152" y="528"/>
                </a:cubicBezTo>
                <a:cubicBezTo>
                  <a:pt x="168" y="568"/>
                  <a:pt x="272" y="696"/>
                  <a:pt x="296" y="720"/>
                </a:cubicBezTo>
                <a:cubicBezTo>
                  <a:pt x="320" y="744"/>
                  <a:pt x="280" y="672"/>
                  <a:pt x="296" y="672"/>
                </a:cubicBezTo>
                <a:cubicBezTo>
                  <a:pt x="312" y="672"/>
                  <a:pt x="368" y="720"/>
                  <a:pt x="392" y="720"/>
                </a:cubicBezTo>
                <a:cubicBezTo>
                  <a:pt x="416" y="720"/>
                  <a:pt x="416" y="680"/>
                  <a:pt x="440" y="672"/>
                </a:cubicBezTo>
                <a:cubicBezTo>
                  <a:pt x="464" y="664"/>
                  <a:pt x="504" y="664"/>
                  <a:pt x="536" y="672"/>
                </a:cubicBezTo>
                <a:cubicBezTo>
                  <a:pt x="568" y="680"/>
                  <a:pt x="624" y="704"/>
                  <a:pt x="632" y="720"/>
                </a:cubicBezTo>
                <a:cubicBezTo>
                  <a:pt x="640" y="736"/>
                  <a:pt x="592" y="752"/>
                  <a:pt x="584" y="768"/>
                </a:cubicBezTo>
                <a:cubicBezTo>
                  <a:pt x="576" y="784"/>
                  <a:pt x="576" y="816"/>
                  <a:pt x="584" y="816"/>
                </a:cubicBezTo>
                <a:cubicBezTo>
                  <a:pt x="592" y="816"/>
                  <a:pt x="624" y="768"/>
                  <a:pt x="632" y="768"/>
                </a:cubicBezTo>
                <a:cubicBezTo>
                  <a:pt x="640" y="768"/>
                  <a:pt x="616" y="800"/>
                  <a:pt x="632" y="816"/>
                </a:cubicBezTo>
                <a:cubicBezTo>
                  <a:pt x="648" y="832"/>
                  <a:pt x="720" y="848"/>
                  <a:pt x="728" y="864"/>
                </a:cubicBezTo>
                <a:cubicBezTo>
                  <a:pt x="736" y="880"/>
                  <a:pt x="696" y="888"/>
                  <a:pt x="680" y="912"/>
                </a:cubicBezTo>
                <a:cubicBezTo>
                  <a:pt x="664" y="936"/>
                  <a:pt x="648" y="992"/>
                  <a:pt x="632" y="1008"/>
                </a:cubicBezTo>
                <a:cubicBezTo>
                  <a:pt x="616" y="1024"/>
                  <a:pt x="608" y="1016"/>
                  <a:pt x="584" y="1008"/>
                </a:cubicBezTo>
                <a:cubicBezTo>
                  <a:pt x="560" y="1000"/>
                  <a:pt x="504" y="960"/>
                  <a:pt x="488" y="960"/>
                </a:cubicBezTo>
                <a:cubicBezTo>
                  <a:pt x="472" y="960"/>
                  <a:pt x="496" y="992"/>
                  <a:pt x="488" y="1008"/>
                </a:cubicBezTo>
                <a:cubicBezTo>
                  <a:pt x="480" y="1024"/>
                  <a:pt x="448" y="1032"/>
                  <a:pt x="440" y="1056"/>
                </a:cubicBezTo>
                <a:cubicBezTo>
                  <a:pt x="432" y="1080"/>
                  <a:pt x="408" y="1128"/>
                  <a:pt x="440" y="1152"/>
                </a:cubicBezTo>
                <a:cubicBezTo>
                  <a:pt x="472" y="1176"/>
                  <a:pt x="576" y="1176"/>
                  <a:pt x="632" y="1200"/>
                </a:cubicBezTo>
                <a:cubicBezTo>
                  <a:pt x="688" y="1224"/>
                  <a:pt x="752" y="1272"/>
                  <a:pt x="776" y="1296"/>
                </a:cubicBezTo>
                <a:cubicBezTo>
                  <a:pt x="800" y="1320"/>
                  <a:pt x="768" y="1320"/>
                  <a:pt x="776" y="1344"/>
                </a:cubicBezTo>
                <a:cubicBezTo>
                  <a:pt x="784" y="1368"/>
                  <a:pt x="800" y="1424"/>
                  <a:pt x="824" y="1440"/>
                </a:cubicBezTo>
                <a:cubicBezTo>
                  <a:pt x="848" y="1456"/>
                  <a:pt x="912" y="1432"/>
                  <a:pt x="920" y="1440"/>
                </a:cubicBezTo>
                <a:cubicBezTo>
                  <a:pt x="928" y="1448"/>
                  <a:pt x="848" y="1440"/>
                  <a:pt x="872" y="1488"/>
                </a:cubicBezTo>
                <a:cubicBezTo>
                  <a:pt x="896" y="1536"/>
                  <a:pt x="1024" y="1688"/>
                  <a:pt x="1064" y="1728"/>
                </a:cubicBezTo>
                <a:cubicBezTo>
                  <a:pt x="1104" y="1768"/>
                  <a:pt x="1096" y="1720"/>
                  <a:pt x="1112" y="1728"/>
                </a:cubicBezTo>
                <a:cubicBezTo>
                  <a:pt x="1128" y="1736"/>
                  <a:pt x="1160" y="1768"/>
                  <a:pt x="1160" y="1776"/>
                </a:cubicBezTo>
                <a:cubicBezTo>
                  <a:pt x="1160" y="1784"/>
                  <a:pt x="1104" y="1752"/>
                  <a:pt x="1112" y="1776"/>
                </a:cubicBezTo>
                <a:cubicBezTo>
                  <a:pt x="1120" y="1800"/>
                  <a:pt x="1184" y="1888"/>
                  <a:pt x="1208" y="1920"/>
                </a:cubicBezTo>
                <a:cubicBezTo>
                  <a:pt x="1232" y="1952"/>
                  <a:pt x="1232" y="1952"/>
                  <a:pt x="1256" y="1968"/>
                </a:cubicBezTo>
                <a:cubicBezTo>
                  <a:pt x="1280" y="1984"/>
                  <a:pt x="1352" y="2000"/>
                  <a:pt x="1352" y="2016"/>
                </a:cubicBezTo>
                <a:cubicBezTo>
                  <a:pt x="1352" y="2032"/>
                  <a:pt x="1256" y="2040"/>
                  <a:pt x="1256" y="2064"/>
                </a:cubicBezTo>
                <a:cubicBezTo>
                  <a:pt x="1256" y="2088"/>
                  <a:pt x="1328" y="2144"/>
                  <a:pt x="1352" y="2160"/>
                </a:cubicBezTo>
                <a:cubicBezTo>
                  <a:pt x="1376" y="2176"/>
                  <a:pt x="1392" y="2152"/>
                  <a:pt x="1400" y="2160"/>
                </a:cubicBezTo>
                <a:cubicBezTo>
                  <a:pt x="1408" y="2168"/>
                  <a:pt x="1408" y="2192"/>
                  <a:pt x="1400" y="2208"/>
                </a:cubicBezTo>
                <a:cubicBezTo>
                  <a:pt x="1392" y="2224"/>
                  <a:pt x="1360" y="2240"/>
                  <a:pt x="1352" y="2256"/>
                </a:cubicBezTo>
                <a:cubicBezTo>
                  <a:pt x="1344" y="2272"/>
                  <a:pt x="1344" y="2288"/>
                  <a:pt x="1352" y="2304"/>
                </a:cubicBezTo>
                <a:cubicBezTo>
                  <a:pt x="1360" y="2320"/>
                  <a:pt x="1400" y="2336"/>
                  <a:pt x="1400" y="2352"/>
                </a:cubicBezTo>
                <a:cubicBezTo>
                  <a:pt x="1400" y="2368"/>
                  <a:pt x="1360" y="2376"/>
                  <a:pt x="1352" y="2400"/>
                </a:cubicBezTo>
                <a:cubicBezTo>
                  <a:pt x="1344" y="2424"/>
                  <a:pt x="1360" y="2480"/>
                  <a:pt x="1352" y="2496"/>
                </a:cubicBezTo>
                <a:cubicBezTo>
                  <a:pt x="1344" y="2512"/>
                  <a:pt x="1312" y="2480"/>
                  <a:pt x="1304" y="2496"/>
                </a:cubicBezTo>
                <a:cubicBezTo>
                  <a:pt x="1296" y="2512"/>
                  <a:pt x="1288" y="2568"/>
                  <a:pt x="1304" y="2592"/>
                </a:cubicBezTo>
                <a:cubicBezTo>
                  <a:pt x="1320" y="2616"/>
                  <a:pt x="1392" y="2608"/>
                  <a:pt x="1400" y="2640"/>
                </a:cubicBezTo>
                <a:cubicBezTo>
                  <a:pt x="1408" y="2672"/>
                  <a:pt x="1360" y="2752"/>
                  <a:pt x="1352" y="2784"/>
                </a:cubicBezTo>
                <a:cubicBezTo>
                  <a:pt x="1344" y="2816"/>
                  <a:pt x="1344" y="2816"/>
                  <a:pt x="1352" y="2832"/>
                </a:cubicBezTo>
                <a:cubicBezTo>
                  <a:pt x="1360" y="2848"/>
                  <a:pt x="1400" y="2864"/>
                  <a:pt x="1400" y="2880"/>
                </a:cubicBezTo>
                <a:cubicBezTo>
                  <a:pt x="1400" y="2896"/>
                  <a:pt x="1360" y="2912"/>
                  <a:pt x="1352" y="2928"/>
                </a:cubicBezTo>
                <a:cubicBezTo>
                  <a:pt x="1344" y="2944"/>
                  <a:pt x="1376" y="2960"/>
                  <a:pt x="1352" y="2976"/>
                </a:cubicBezTo>
                <a:cubicBezTo>
                  <a:pt x="1328" y="2992"/>
                  <a:pt x="1232" y="3008"/>
                  <a:pt x="1208" y="3024"/>
                </a:cubicBezTo>
                <a:cubicBezTo>
                  <a:pt x="1184" y="3040"/>
                  <a:pt x="1224" y="3064"/>
                  <a:pt x="1208" y="3072"/>
                </a:cubicBezTo>
                <a:cubicBezTo>
                  <a:pt x="1192" y="3080"/>
                  <a:pt x="1136" y="3072"/>
                  <a:pt x="1112" y="3072"/>
                </a:cubicBezTo>
                <a:cubicBezTo>
                  <a:pt x="1088" y="3072"/>
                  <a:pt x="1072" y="3064"/>
                  <a:pt x="1064" y="3072"/>
                </a:cubicBezTo>
                <a:cubicBezTo>
                  <a:pt x="1056" y="3080"/>
                  <a:pt x="1064" y="3104"/>
                  <a:pt x="1064" y="3120"/>
                </a:cubicBezTo>
                <a:cubicBezTo>
                  <a:pt x="1064" y="3136"/>
                  <a:pt x="1072" y="3160"/>
                  <a:pt x="1064" y="3168"/>
                </a:cubicBezTo>
                <a:cubicBezTo>
                  <a:pt x="1056" y="3176"/>
                  <a:pt x="1016" y="3152"/>
                  <a:pt x="1016" y="3168"/>
                </a:cubicBezTo>
                <a:cubicBezTo>
                  <a:pt x="1016" y="3184"/>
                  <a:pt x="1024" y="3248"/>
                  <a:pt x="1064" y="3264"/>
                </a:cubicBezTo>
                <a:cubicBezTo>
                  <a:pt x="1104" y="3280"/>
                  <a:pt x="1216" y="3264"/>
                  <a:pt x="1256" y="3264"/>
                </a:cubicBezTo>
                <a:cubicBezTo>
                  <a:pt x="1296" y="3264"/>
                  <a:pt x="1296" y="3256"/>
                  <a:pt x="1304" y="3264"/>
                </a:cubicBezTo>
                <a:cubicBezTo>
                  <a:pt x="1312" y="3272"/>
                  <a:pt x="1312" y="3296"/>
                  <a:pt x="1304" y="3312"/>
                </a:cubicBezTo>
                <a:cubicBezTo>
                  <a:pt x="1296" y="3328"/>
                  <a:pt x="1272" y="3336"/>
                  <a:pt x="1256" y="3360"/>
                </a:cubicBezTo>
                <a:cubicBezTo>
                  <a:pt x="1240" y="3384"/>
                  <a:pt x="1200" y="3440"/>
                  <a:pt x="1208" y="3456"/>
                </a:cubicBezTo>
                <a:cubicBezTo>
                  <a:pt x="1216" y="3472"/>
                  <a:pt x="1272" y="3456"/>
                  <a:pt x="1304" y="3456"/>
                </a:cubicBezTo>
                <a:cubicBezTo>
                  <a:pt x="1336" y="3456"/>
                  <a:pt x="1368" y="3480"/>
                  <a:pt x="1400" y="3456"/>
                </a:cubicBezTo>
                <a:cubicBezTo>
                  <a:pt x="1432" y="3432"/>
                  <a:pt x="1472" y="3344"/>
                  <a:pt x="1496" y="3312"/>
                </a:cubicBezTo>
                <a:cubicBezTo>
                  <a:pt x="1520" y="3280"/>
                  <a:pt x="1528" y="3272"/>
                  <a:pt x="1544" y="3264"/>
                </a:cubicBezTo>
                <a:cubicBezTo>
                  <a:pt x="1560" y="3256"/>
                  <a:pt x="1560" y="3272"/>
                  <a:pt x="1592" y="3264"/>
                </a:cubicBezTo>
                <a:cubicBezTo>
                  <a:pt x="1624" y="3256"/>
                  <a:pt x="1704" y="3256"/>
                  <a:pt x="1736" y="3216"/>
                </a:cubicBezTo>
                <a:cubicBezTo>
                  <a:pt x="1768" y="3176"/>
                  <a:pt x="1792" y="3064"/>
                  <a:pt x="1784" y="3024"/>
                </a:cubicBezTo>
                <a:cubicBezTo>
                  <a:pt x="1776" y="2984"/>
                  <a:pt x="1704" y="2992"/>
                  <a:pt x="1688" y="2976"/>
                </a:cubicBezTo>
                <a:cubicBezTo>
                  <a:pt x="1672" y="2960"/>
                  <a:pt x="1664" y="2936"/>
                  <a:pt x="1688" y="2928"/>
                </a:cubicBezTo>
                <a:cubicBezTo>
                  <a:pt x="1712" y="2920"/>
                  <a:pt x="1808" y="2944"/>
                  <a:pt x="1832" y="2928"/>
                </a:cubicBezTo>
                <a:cubicBezTo>
                  <a:pt x="1856" y="2912"/>
                  <a:pt x="1832" y="2864"/>
                  <a:pt x="1832" y="2832"/>
                </a:cubicBezTo>
                <a:cubicBezTo>
                  <a:pt x="1832" y="2800"/>
                  <a:pt x="1840" y="2752"/>
                  <a:pt x="1832" y="2736"/>
                </a:cubicBezTo>
                <a:cubicBezTo>
                  <a:pt x="1824" y="2720"/>
                  <a:pt x="1792" y="2752"/>
                  <a:pt x="1784" y="2736"/>
                </a:cubicBezTo>
                <a:cubicBezTo>
                  <a:pt x="1776" y="2720"/>
                  <a:pt x="1792" y="2664"/>
                  <a:pt x="1784" y="2640"/>
                </a:cubicBezTo>
                <a:cubicBezTo>
                  <a:pt x="1776" y="2616"/>
                  <a:pt x="1744" y="2616"/>
                  <a:pt x="1736" y="2592"/>
                </a:cubicBezTo>
                <a:cubicBezTo>
                  <a:pt x="1728" y="2568"/>
                  <a:pt x="1728" y="2520"/>
                  <a:pt x="1736" y="2496"/>
                </a:cubicBezTo>
                <a:cubicBezTo>
                  <a:pt x="1744" y="2472"/>
                  <a:pt x="1784" y="2472"/>
                  <a:pt x="1784" y="2448"/>
                </a:cubicBezTo>
                <a:cubicBezTo>
                  <a:pt x="1784" y="2424"/>
                  <a:pt x="1744" y="2384"/>
                  <a:pt x="1736" y="2352"/>
                </a:cubicBezTo>
                <a:cubicBezTo>
                  <a:pt x="1728" y="2320"/>
                  <a:pt x="1760" y="2288"/>
                  <a:pt x="1736" y="2256"/>
                </a:cubicBezTo>
                <a:cubicBezTo>
                  <a:pt x="1712" y="2224"/>
                  <a:pt x="1616" y="2192"/>
                  <a:pt x="1592" y="2160"/>
                </a:cubicBezTo>
                <a:cubicBezTo>
                  <a:pt x="1568" y="2128"/>
                  <a:pt x="1608" y="2088"/>
                  <a:pt x="1592" y="2064"/>
                </a:cubicBezTo>
                <a:cubicBezTo>
                  <a:pt x="1576" y="2040"/>
                  <a:pt x="1512" y="2032"/>
                  <a:pt x="1496" y="2016"/>
                </a:cubicBezTo>
                <a:cubicBezTo>
                  <a:pt x="1480" y="2000"/>
                  <a:pt x="1496" y="1984"/>
                  <a:pt x="1496" y="1968"/>
                </a:cubicBezTo>
                <a:cubicBezTo>
                  <a:pt x="1496" y="1952"/>
                  <a:pt x="1512" y="1928"/>
                  <a:pt x="1496" y="1920"/>
                </a:cubicBezTo>
                <a:cubicBezTo>
                  <a:pt x="1480" y="1912"/>
                  <a:pt x="1424" y="1920"/>
                  <a:pt x="1400" y="1920"/>
                </a:cubicBezTo>
                <a:cubicBezTo>
                  <a:pt x="1376" y="1920"/>
                  <a:pt x="1368" y="1928"/>
                  <a:pt x="1352" y="1920"/>
                </a:cubicBezTo>
                <a:cubicBezTo>
                  <a:pt x="1336" y="1912"/>
                  <a:pt x="1328" y="1904"/>
                  <a:pt x="1304" y="1872"/>
                </a:cubicBezTo>
                <a:cubicBezTo>
                  <a:pt x="1280" y="1840"/>
                  <a:pt x="1240" y="1768"/>
                  <a:pt x="1208" y="1728"/>
                </a:cubicBezTo>
                <a:cubicBezTo>
                  <a:pt x="1176" y="1688"/>
                  <a:pt x="1136" y="1656"/>
                  <a:pt x="1112" y="1632"/>
                </a:cubicBezTo>
                <a:cubicBezTo>
                  <a:pt x="1088" y="1608"/>
                  <a:pt x="1072" y="1608"/>
                  <a:pt x="1064" y="1584"/>
                </a:cubicBezTo>
                <a:cubicBezTo>
                  <a:pt x="1056" y="1560"/>
                  <a:pt x="1080" y="1520"/>
                  <a:pt x="1064" y="1488"/>
                </a:cubicBezTo>
                <a:cubicBezTo>
                  <a:pt x="1048" y="1456"/>
                  <a:pt x="1000" y="1416"/>
                  <a:pt x="968" y="1392"/>
                </a:cubicBezTo>
                <a:cubicBezTo>
                  <a:pt x="936" y="1368"/>
                  <a:pt x="896" y="1368"/>
                  <a:pt x="872" y="1344"/>
                </a:cubicBezTo>
                <a:cubicBezTo>
                  <a:pt x="848" y="1320"/>
                  <a:pt x="832" y="1280"/>
                  <a:pt x="824" y="1248"/>
                </a:cubicBezTo>
                <a:cubicBezTo>
                  <a:pt x="816" y="1216"/>
                  <a:pt x="840" y="1184"/>
                  <a:pt x="824" y="1152"/>
                </a:cubicBezTo>
                <a:cubicBezTo>
                  <a:pt x="808" y="1120"/>
                  <a:pt x="736" y="1080"/>
                  <a:pt x="728" y="1056"/>
                </a:cubicBezTo>
                <a:cubicBezTo>
                  <a:pt x="720" y="1032"/>
                  <a:pt x="752" y="1008"/>
                  <a:pt x="776" y="1008"/>
                </a:cubicBezTo>
                <a:cubicBezTo>
                  <a:pt x="800" y="1008"/>
                  <a:pt x="848" y="1056"/>
                  <a:pt x="872" y="1056"/>
                </a:cubicBezTo>
                <a:cubicBezTo>
                  <a:pt x="896" y="1056"/>
                  <a:pt x="928" y="1032"/>
                  <a:pt x="920" y="1008"/>
                </a:cubicBezTo>
                <a:cubicBezTo>
                  <a:pt x="912" y="984"/>
                  <a:pt x="832" y="936"/>
                  <a:pt x="824" y="912"/>
                </a:cubicBezTo>
                <a:cubicBezTo>
                  <a:pt x="816" y="888"/>
                  <a:pt x="848" y="864"/>
                  <a:pt x="872" y="864"/>
                </a:cubicBezTo>
                <a:cubicBezTo>
                  <a:pt x="896" y="864"/>
                  <a:pt x="952" y="912"/>
                  <a:pt x="968" y="912"/>
                </a:cubicBezTo>
                <a:cubicBezTo>
                  <a:pt x="984" y="912"/>
                  <a:pt x="984" y="888"/>
                  <a:pt x="968" y="864"/>
                </a:cubicBezTo>
                <a:cubicBezTo>
                  <a:pt x="952" y="840"/>
                  <a:pt x="888" y="792"/>
                  <a:pt x="872" y="768"/>
                </a:cubicBezTo>
                <a:cubicBezTo>
                  <a:pt x="856" y="744"/>
                  <a:pt x="864" y="728"/>
                  <a:pt x="872" y="720"/>
                </a:cubicBezTo>
                <a:cubicBezTo>
                  <a:pt x="880" y="712"/>
                  <a:pt x="928" y="736"/>
                  <a:pt x="920" y="720"/>
                </a:cubicBezTo>
                <a:cubicBezTo>
                  <a:pt x="912" y="704"/>
                  <a:pt x="848" y="640"/>
                  <a:pt x="824" y="624"/>
                </a:cubicBezTo>
                <a:cubicBezTo>
                  <a:pt x="800" y="608"/>
                  <a:pt x="784" y="640"/>
                  <a:pt x="776" y="624"/>
                </a:cubicBezTo>
                <a:cubicBezTo>
                  <a:pt x="768" y="608"/>
                  <a:pt x="776" y="560"/>
                  <a:pt x="776" y="528"/>
                </a:cubicBezTo>
                <a:cubicBezTo>
                  <a:pt x="776" y="496"/>
                  <a:pt x="768" y="448"/>
                  <a:pt x="776" y="432"/>
                </a:cubicBezTo>
                <a:cubicBezTo>
                  <a:pt x="784" y="416"/>
                  <a:pt x="808" y="416"/>
                  <a:pt x="824" y="432"/>
                </a:cubicBezTo>
                <a:cubicBezTo>
                  <a:pt x="840" y="448"/>
                  <a:pt x="856" y="504"/>
                  <a:pt x="872" y="528"/>
                </a:cubicBezTo>
                <a:cubicBezTo>
                  <a:pt x="888" y="552"/>
                  <a:pt x="904" y="568"/>
                  <a:pt x="920" y="576"/>
                </a:cubicBezTo>
                <a:cubicBezTo>
                  <a:pt x="936" y="584"/>
                  <a:pt x="968" y="592"/>
                  <a:pt x="968" y="576"/>
                </a:cubicBezTo>
                <a:cubicBezTo>
                  <a:pt x="968" y="560"/>
                  <a:pt x="920" y="496"/>
                  <a:pt x="920" y="480"/>
                </a:cubicBezTo>
                <a:cubicBezTo>
                  <a:pt x="920" y="464"/>
                  <a:pt x="944" y="472"/>
                  <a:pt x="968" y="480"/>
                </a:cubicBezTo>
                <a:cubicBezTo>
                  <a:pt x="992" y="488"/>
                  <a:pt x="1040" y="528"/>
                  <a:pt x="1064" y="528"/>
                </a:cubicBezTo>
                <a:cubicBezTo>
                  <a:pt x="1088" y="528"/>
                  <a:pt x="1112" y="472"/>
                  <a:pt x="1112" y="480"/>
                </a:cubicBezTo>
                <a:cubicBezTo>
                  <a:pt x="1112" y="488"/>
                  <a:pt x="1048" y="552"/>
                  <a:pt x="1064" y="576"/>
                </a:cubicBezTo>
                <a:cubicBezTo>
                  <a:pt x="1080" y="600"/>
                  <a:pt x="1160" y="616"/>
                  <a:pt x="1208" y="624"/>
                </a:cubicBezTo>
                <a:cubicBezTo>
                  <a:pt x="1256" y="632"/>
                  <a:pt x="1328" y="640"/>
                  <a:pt x="1352" y="624"/>
                </a:cubicBezTo>
                <a:cubicBezTo>
                  <a:pt x="1376" y="608"/>
                  <a:pt x="1344" y="552"/>
                  <a:pt x="1352" y="528"/>
                </a:cubicBezTo>
                <a:cubicBezTo>
                  <a:pt x="1360" y="504"/>
                  <a:pt x="1392" y="480"/>
                  <a:pt x="1400" y="480"/>
                </a:cubicBezTo>
                <a:cubicBezTo>
                  <a:pt x="1408" y="480"/>
                  <a:pt x="1376" y="520"/>
                  <a:pt x="1400" y="528"/>
                </a:cubicBezTo>
                <a:cubicBezTo>
                  <a:pt x="1424" y="536"/>
                  <a:pt x="1536" y="536"/>
                  <a:pt x="1544" y="528"/>
                </a:cubicBezTo>
                <a:close/>
              </a:path>
            </a:pathLst>
          </a:cu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070" name="Text Box 22"/>
          <p:cNvSpPr txBox="1">
            <a:spLocks noChangeArrowheads="1"/>
          </p:cNvSpPr>
          <p:nvPr/>
        </p:nvSpPr>
        <p:spPr bwMode="auto">
          <a:xfrm>
            <a:off x="5638800" y="6019800"/>
            <a:ext cx="2362200" cy="5191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Vùng đồi núi</a:t>
            </a:r>
          </a:p>
        </p:txBody>
      </p:sp>
      <p:sp>
        <p:nvSpPr>
          <p:cNvPr id="130072" name="Freeform 24"/>
          <p:cNvSpPr>
            <a:spLocks/>
          </p:cNvSpPr>
          <p:nvPr/>
        </p:nvSpPr>
        <p:spPr bwMode="auto">
          <a:xfrm>
            <a:off x="1282700" y="635000"/>
            <a:ext cx="1231900" cy="1130300"/>
          </a:xfrm>
          <a:custGeom>
            <a:avLst/>
            <a:gdLst>
              <a:gd name="T0" fmla="*/ 2147483647 w 776"/>
              <a:gd name="T1" fmla="*/ 2147483647 h 712"/>
              <a:gd name="T2" fmla="*/ 2147483647 w 776"/>
              <a:gd name="T3" fmla="*/ 2147483647 h 712"/>
              <a:gd name="T4" fmla="*/ 2147483647 w 776"/>
              <a:gd name="T5" fmla="*/ 2147483647 h 712"/>
              <a:gd name="T6" fmla="*/ 2147483647 w 776"/>
              <a:gd name="T7" fmla="*/ 2147483647 h 712"/>
              <a:gd name="T8" fmla="*/ 2147483647 w 776"/>
              <a:gd name="T9" fmla="*/ 2147483647 h 712"/>
              <a:gd name="T10" fmla="*/ 2147483647 w 776"/>
              <a:gd name="T11" fmla="*/ 2147483647 h 712"/>
              <a:gd name="T12" fmla="*/ 2147483647 w 776"/>
              <a:gd name="T13" fmla="*/ 2147483647 h 712"/>
              <a:gd name="T14" fmla="*/ 2147483647 w 776"/>
              <a:gd name="T15" fmla="*/ 2147483647 h 712"/>
              <a:gd name="T16" fmla="*/ 2147483647 w 776"/>
              <a:gd name="T17" fmla="*/ 2147483647 h 712"/>
              <a:gd name="T18" fmla="*/ 2147483647 w 776"/>
              <a:gd name="T19" fmla="*/ 2147483647 h 712"/>
              <a:gd name="T20" fmla="*/ 2147483647 w 776"/>
              <a:gd name="T21" fmla="*/ 2147483647 h 712"/>
              <a:gd name="T22" fmla="*/ 2147483647 w 776"/>
              <a:gd name="T23" fmla="*/ 2147483647 h 712"/>
              <a:gd name="T24" fmla="*/ 2147483647 w 776"/>
              <a:gd name="T25" fmla="*/ 2147483647 h 712"/>
              <a:gd name="T26" fmla="*/ 2147483647 w 776"/>
              <a:gd name="T27" fmla="*/ 2147483647 h 712"/>
              <a:gd name="T28" fmla="*/ 2147483647 w 776"/>
              <a:gd name="T29" fmla="*/ 2147483647 h 712"/>
              <a:gd name="T30" fmla="*/ 2147483647 w 776"/>
              <a:gd name="T31" fmla="*/ 2147483647 h 712"/>
              <a:gd name="T32" fmla="*/ 2147483647 w 776"/>
              <a:gd name="T33" fmla="*/ 2147483647 h 712"/>
              <a:gd name="T34" fmla="*/ 2147483647 w 776"/>
              <a:gd name="T35" fmla="*/ 2147483647 h 712"/>
              <a:gd name="T36" fmla="*/ 2147483647 w 776"/>
              <a:gd name="T37" fmla="*/ 2147483647 h 712"/>
              <a:gd name="T38" fmla="*/ 2147483647 w 776"/>
              <a:gd name="T39" fmla="*/ 2147483647 h 712"/>
              <a:gd name="T40" fmla="*/ 2147483647 w 776"/>
              <a:gd name="T41" fmla="*/ 2147483647 h 712"/>
              <a:gd name="T42" fmla="*/ 2147483647 w 776"/>
              <a:gd name="T43" fmla="*/ 2147483647 h 712"/>
              <a:gd name="T44" fmla="*/ 2147483647 w 776"/>
              <a:gd name="T45" fmla="*/ 2147483647 h 712"/>
              <a:gd name="T46" fmla="*/ 2147483647 w 776"/>
              <a:gd name="T47" fmla="*/ 2147483647 h 712"/>
              <a:gd name="T48" fmla="*/ 2147483647 w 776"/>
              <a:gd name="T49" fmla="*/ 2147483647 h 712"/>
              <a:gd name="T50" fmla="*/ 2147483647 w 776"/>
              <a:gd name="T51" fmla="*/ 2147483647 h 712"/>
              <a:gd name="T52" fmla="*/ 2147483647 w 776"/>
              <a:gd name="T53" fmla="*/ 2147483647 h 712"/>
              <a:gd name="T54" fmla="*/ 2147483647 w 776"/>
              <a:gd name="T55" fmla="*/ 2147483647 h 712"/>
              <a:gd name="T56" fmla="*/ 2147483647 w 776"/>
              <a:gd name="T57" fmla="*/ 2147483647 h 712"/>
              <a:gd name="T58" fmla="*/ 2147483647 w 776"/>
              <a:gd name="T59" fmla="*/ 2147483647 h 712"/>
              <a:gd name="T60" fmla="*/ 2147483647 w 776"/>
              <a:gd name="T61" fmla="*/ 2147483647 h 712"/>
              <a:gd name="T62" fmla="*/ 2147483647 w 776"/>
              <a:gd name="T63" fmla="*/ 2147483647 h 712"/>
              <a:gd name="T64" fmla="*/ 2147483647 w 776"/>
              <a:gd name="T65" fmla="*/ 2147483647 h 712"/>
              <a:gd name="T66" fmla="*/ 2147483647 w 776"/>
              <a:gd name="T67" fmla="*/ 2147483647 h 712"/>
              <a:gd name="T68" fmla="*/ 2147483647 w 776"/>
              <a:gd name="T69" fmla="*/ 2147483647 h 712"/>
              <a:gd name="T70" fmla="*/ 2147483647 w 776"/>
              <a:gd name="T71" fmla="*/ 2147483647 h 712"/>
              <a:gd name="T72" fmla="*/ 2147483647 w 776"/>
              <a:gd name="T73" fmla="*/ 2147483647 h 712"/>
              <a:gd name="T74" fmla="*/ 2147483647 w 776"/>
              <a:gd name="T75" fmla="*/ 2147483647 h 712"/>
              <a:gd name="T76" fmla="*/ 2147483647 w 776"/>
              <a:gd name="T77" fmla="*/ 2147483647 h 712"/>
              <a:gd name="T78" fmla="*/ 2147483647 w 776"/>
              <a:gd name="T79" fmla="*/ 2147483647 h 712"/>
              <a:gd name="T80" fmla="*/ 2147483647 w 776"/>
              <a:gd name="T81" fmla="*/ 2147483647 h 712"/>
              <a:gd name="T82" fmla="*/ 2147483647 w 776"/>
              <a:gd name="T83" fmla="*/ 2147483647 h 712"/>
              <a:gd name="T84" fmla="*/ 2147483647 w 776"/>
              <a:gd name="T85" fmla="*/ 2147483647 h 712"/>
              <a:gd name="T86" fmla="*/ 2147483647 w 776"/>
              <a:gd name="T87" fmla="*/ 2147483647 h 712"/>
              <a:gd name="T88" fmla="*/ 2147483647 w 776"/>
              <a:gd name="T89" fmla="*/ 2147483647 h 712"/>
              <a:gd name="T90" fmla="*/ 2147483647 w 776"/>
              <a:gd name="T91" fmla="*/ 2147483647 h 712"/>
              <a:gd name="T92" fmla="*/ 2147483647 w 776"/>
              <a:gd name="T93" fmla="*/ 2147483647 h 712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776"/>
              <a:gd name="T142" fmla="*/ 0 h 712"/>
              <a:gd name="T143" fmla="*/ 776 w 776"/>
              <a:gd name="T144" fmla="*/ 712 h 712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776" h="712">
                <a:moveTo>
                  <a:pt x="776" y="176"/>
                </a:moveTo>
                <a:cubicBezTo>
                  <a:pt x="776" y="184"/>
                  <a:pt x="744" y="216"/>
                  <a:pt x="728" y="224"/>
                </a:cubicBezTo>
                <a:cubicBezTo>
                  <a:pt x="712" y="232"/>
                  <a:pt x="696" y="216"/>
                  <a:pt x="680" y="224"/>
                </a:cubicBezTo>
                <a:cubicBezTo>
                  <a:pt x="664" y="232"/>
                  <a:pt x="640" y="256"/>
                  <a:pt x="632" y="272"/>
                </a:cubicBezTo>
                <a:cubicBezTo>
                  <a:pt x="624" y="288"/>
                  <a:pt x="640" y="304"/>
                  <a:pt x="632" y="320"/>
                </a:cubicBezTo>
                <a:cubicBezTo>
                  <a:pt x="624" y="336"/>
                  <a:pt x="600" y="368"/>
                  <a:pt x="584" y="368"/>
                </a:cubicBezTo>
                <a:cubicBezTo>
                  <a:pt x="568" y="368"/>
                  <a:pt x="552" y="328"/>
                  <a:pt x="536" y="320"/>
                </a:cubicBezTo>
                <a:cubicBezTo>
                  <a:pt x="520" y="312"/>
                  <a:pt x="496" y="312"/>
                  <a:pt x="488" y="320"/>
                </a:cubicBezTo>
                <a:cubicBezTo>
                  <a:pt x="480" y="328"/>
                  <a:pt x="496" y="360"/>
                  <a:pt x="488" y="368"/>
                </a:cubicBezTo>
                <a:cubicBezTo>
                  <a:pt x="480" y="376"/>
                  <a:pt x="456" y="376"/>
                  <a:pt x="440" y="368"/>
                </a:cubicBezTo>
                <a:cubicBezTo>
                  <a:pt x="424" y="360"/>
                  <a:pt x="408" y="312"/>
                  <a:pt x="392" y="320"/>
                </a:cubicBezTo>
                <a:cubicBezTo>
                  <a:pt x="376" y="328"/>
                  <a:pt x="344" y="392"/>
                  <a:pt x="344" y="416"/>
                </a:cubicBezTo>
                <a:cubicBezTo>
                  <a:pt x="344" y="440"/>
                  <a:pt x="392" y="448"/>
                  <a:pt x="392" y="464"/>
                </a:cubicBezTo>
                <a:cubicBezTo>
                  <a:pt x="392" y="480"/>
                  <a:pt x="360" y="504"/>
                  <a:pt x="344" y="512"/>
                </a:cubicBezTo>
                <a:cubicBezTo>
                  <a:pt x="328" y="520"/>
                  <a:pt x="312" y="504"/>
                  <a:pt x="296" y="512"/>
                </a:cubicBezTo>
                <a:cubicBezTo>
                  <a:pt x="280" y="520"/>
                  <a:pt x="256" y="544"/>
                  <a:pt x="248" y="560"/>
                </a:cubicBezTo>
                <a:cubicBezTo>
                  <a:pt x="240" y="576"/>
                  <a:pt x="256" y="600"/>
                  <a:pt x="248" y="608"/>
                </a:cubicBezTo>
                <a:cubicBezTo>
                  <a:pt x="240" y="616"/>
                  <a:pt x="208" y="592"/>
                  <a:pt x="200" y="608"/>
                </a:cubicBezTo>
                <a:cubicBezTo>
                  <a:pt x="192" y="624"/>
                  <a:pt x="208" y="696"/>
                  <a:pt x="200" y="704"/>
                </a:cubicBezTo>
                <a:cubicBezTo>
                  <a:pt x="192" y="712"/>
                  <a:pt x="176" y="680"/>
                  <a:pt x="152" y="656"/>
                </a:cubicBezTo>
                <a:cubicBezTo>
                  <a:pt x="128" y="632"/>
                  <a:pt x="72" y="584"/>
                  <a:pt x="56" y="560"/>
                </a:cubicBezTo>
                <a:cubicBezTo>
                  <a:pt x="40" y="536"/>
                  <a:pt x="40" y="520"/>
                  <a:pt x="56" y="512"/>
                </a:cubicBezTo>
                <a:cubicBezTo>
                  <a:pt x="72" y="504"/>
                  <a:pt x="128" y="504"/>
                  <a:pt x="152" y="512"/>
                </a:cubicBezTo>
                <a:cubicBezTo>
                  <a:pt x="176" y="520"/>
                  <a:pt x="192" y="568"/>
                  <a:pt x="200" y="560"/>
                </a:cubicBezTo>
                <a:cubicBezTo>
                  <a:pt x="208" y="552"/>
                  <a:pt x="224" y="488"/>
                  <a:pt x="200" y="464"/>
                </a:cubicBezTo>
                <a:cubicBezTo>
                  <a:pt x="176" y="440"/>
                  <a:pt x="72" y="432"/>
                  <a:pt x="56" y="416"/>
                </a:cubicBezTo>
                <a:cubicBezTo>
                  <a:pt x="40" y="400"/>
                  <a:pt x="88" y="376"/>
                  <a:pt x="104" y="368"/>
                </a:cubicBezTo>
                <a:cubicBezTo>
                  <a:pt x="120" y="360"/>
                  <a:pt x="160" y="384"/>
                  <a:pt x="152" y="368"/>
                </a:cubicBezTo>
                <a:cubicBezTo>
                  <a:pt x="144" y="352"/>
                  <a:pt x="80" y="288"/>
                  <a:pt x="56" y="272"/>
                </a:cubicBezTo>
                <a:cubicBezTo>
                  <a:pt x="32" y="256"/>
                  <a:pt x="16" y="312"/>
                  <a:pt x="8" y="272"/>
                </a:cubicBezTo>
                <a:cubicBezTo>
                  <a:pt x="0" y="232"/>
                  <a:pt x="0" y="64"/>
                  <a:pt x="8" y="32"/>
                </a:cubicBezTo>
                <a:cubicBezTo>
                  <a:pt x="16" y="0"/>
                  <a:pt x="40" y="56"/>
                  <a:pt x="56" y="80"/>
                </a:cubicBezTo>
                <a:cubicBezTo>
                  <a:pt x="72" y="104"/>
                  <a:pt x="88" y="152"/>
                  <a:pt x="104" y="176"/>
                </a:cubicBezTo>
                <a:cubicBezTo>
                  <a:pt x="120" y="200"/>
                  <a:pt x="136" y="216"/>
                  <a:pt x="152" y="224"/>
                </a:cubicBezTo>
                <a:cubicBezTo>
                  <a:pt x="168" y="232"/>
                  <a:pt x="200" y="240"/>
                  <a:pt x="200" y="224"/>
                </a:cubicBezTo>
                <a:cubicBezTo>
                  <a:pt x="200" y="208"/>
                  <a:pt x="144" y="144"/>
                  <a:pt x="152" y="128"/>
                </a:cubicBezTo>
                <a:cubicBezTo>
                  <a:pt x="160" y="112"/>
                  <a:pt x="224" y="120"/>
                  <a:pt x="248" y="128"/>
                </a:cubicBezTo>
                <a:cubicBezTo>
                  <a:pt x="272" y="136"/>
                  <a:pt x="280" y="168"/>
                  <a:pt x="296" y="176"/>
                </a:cubicBezTo>
                <a:cubicBezTo>
                  <a:pt x="312" y="184"/>
                  <a:pt x="344" y="168"/>
                  <a:pt x="344" y="176"/>
                </a:cubicBezTo>
                <a:cubicBezTo>
                  <a:pt x="344" y="184"/>
                  <a:pt x="272" y="208"/>
                  <a:pt x="296" y="224"/>
                </a:cubicBezTo>
                <a:cubicBezTo>
                  <a:pt x="320" y="240"/>
                  <a:pt x="440" y="264"/>
                  <a:pt x="488" y="272"/>
                </a:cubicBezTo>
                <a:cubicBezTo>
                  <a:pt x="536" y="280"/>
                  <a:pt x="568" y="288"/>
                  <a:pt x="584" y="272"/>
                </a:cubicBezTo>
                <a:cubicBezTo>
                  <a:pt x="600" y="256"/>
                  <a:pt x="576" y="200"/>
                  <a:pt x="584" y="176"/>
                </a:cubicBezTo>
                <a:cubicBezTo>
                  <a:pt x="592" y="152"/>
                  <a:pt x="624" y="128"/>
                  <a:pt x="632" y="128"/>
                </a:cubicBezTo>
                <a:cubicBezTo>
                  <a:pt x="640" y="128"/>
                  <a:pt x="616" y="168"/>
                  <a:pt x="632" y="176"/>
                </a:cubicBezTo>
                <a:cubicBezTo>
                  <a:pt x="648" y="184"/>
                  <a:pt x="704" y="176"/>
                  <a:pt x="728" y="176"/>
                </a:cubicBezTo>
                <a:cubicBezTo>
                  <a:pt x="752" y="176"/>
                  <a:pt x="776" y="168"/>
                  <a:pt x="776" y="176"/>
                </a:cubicBezTo>
                <a:close/>
              </a:path>
            </a:pathLst>
          </a:custGeom>
          <a:solidFill>
            <a:srgbClr val="00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073" name="Freeform 25"/>
          <p:cNvSpPr>
            <a:spLocks/>
          </p:cNvSpPr>
          <p:nvPr/>
        </p:nvSpPr>
        <p:spPr bwMode="auto">
          <a:xfrm>
            <a:off x="914400" y="5080000"/>
            <a:ext cx="1409700" cy="1473200"/>
          </a:xfrm>
          <a:custGeom>
            <a:avLst/>
            <a:gdLst>
              <a:gd name="T0" fmla="*/ 2147483647 w 888"/>
              <a:gd name="T1" fmla="*/ 2147483647 h 928"/>
              <a:gd name="T2" fmla="*/ 2147483647 w 888"/>
              <a:gd name="T3" fmla="*/ 2147483647 h 928"/>
              <a:gd name="T4" fmla="*/ 2147483647 w 888"/>
              <a:gd name="T5" fmla="*/ 2147483647 h 928"/>
              <a:gd name="T6" fmla="*/ 2147483647 w 888"/>
              <a:gd name="T7" fmla="*/ 2147483647 h 928"/>
              <a:gd name="T8" fmla="*/ 2147483647 w 888"/>
              <a:gd name="T9" fmla="*/ 2147483647 h 928"/>
              <a:gd name="T10" fmla="*/ 2147483647 w 888"/>
              <a:gd name="T11" fmla="*/ 2147483647 h 928"/>
              <a:gd name="T12" fmla="*/ 2147483647 w 888"/>
              <a:gd name="T13" fmla="*/ 2147483647 h 928"/>
              <a:gd name="T14" fmla="*/ 2147483647 w 888"/>
              <a:gd name="T15" fmla="*/ 2147483647 h 928"/>
              <a:gd name="T16" fmla="*/ 2147483647 w 888"/>
              <a:gd name="T17" fmla="*/ 2147483647 h 928"/>
              <a:gd name="T18" fmla="*/ 2147483647 w 888"/>
              <a:gd name="T19" fmla="*/ 2147483647 h 928"/>
              <a:gd name="T20" fmla="*/ 2147483647 w 888"/>
              <a:gd name="T21" fmla="*/ 2147483647 h 928"/>
              <a:gd name="T22" fmla="*/ 2147483647 w 888"/>
              <a:gd name="T23" fmla="*/ 2147483647 h 928"/>
              <a:gd name="T24" fmla="*/ 2147483647 w 888"/>
              <a:gd name="T25" fmla="*/ 2147483647 h 928"/>
              <a:gd name="T26" fmla="*/ 2147483647 w 888"/>
              <a:gd name="T27" fmla="*/ 2147483647 h 928"/>
              <a:gd name="T28" fmla="*/ 2147483647 w 888"/>
              <a:gd name="T29" fmla="*/ 2147483647 h 928"/>
              <a:gd name="T30" fmla="*/ 2147483647 w 888"/>
              <a:gd name="T31" fmla="*/ 2147483647 h 928"/>
              <a:gd name="T32" fmla="*/ 2147483647 w 888"/>
              <a:gd name="T33" fmla="*/ 2147483647 h 928"/>
              <a:gd name="T34" fmla="*/ 2147483647 w 888"/>
              <a:gd name="T35" fmla="*/ 2147483647 h 928"/>
              <a:gd name="T36" fmla="*/ 2147483647 w 888"/>
              <a:gd name="T37" fmla="*/ 2147483647 h 928"/>
              <a:gd name="T38" fmla="*/ 2147483647 w 888"/>
              <a:gd name="T39" fmla="*/ 2147483647 h 928"/>
              <a:gd name="T40" fmla="*/ 2147483647 w 888"/>
              <a:gd name="T41" fmla="*/ 2147483647 h 928"/>
              <a:gd name="T42" fmla="*/ 2147483647 w 888"/>
              <a:gd name="T43" fmla="*/ 2147483647 h 928"/>
              <a:gd name="T44" fmla="*/ 2147483647 w 888"/>
              <a:gd name="T45" fmla="*/ 2147483647 h 928"/>
              <a:gd name="T46" fmla="*/ 0 w 888"/>
              <a:gd name="T47" fmla="*/ 2147483647 h 928"/>
              <a:gd name="T48" fmla="*/ 2147483647 w 888"/>
              <a:gd name="T49" fmla="*/ 2147483647 h 928"/>
              <a:gd name="T50" fmla="*/ 2147483647 w 888"/>
              <a:gd name="T51" fmla="*/ 2147483647 h 928"/>
              <a:gd name="T52" fmla="*/ 2147483647 w 888"/>
              <a:gd name="T53" fmla="*/ 2147483647 h 928"/>
              <a:gd name="T54" fmla="*/ 2147483647 w 888"/>
              <a:gd name="T55" fmla="*/ 2147483647 h 928"/>
              <a:gd name="T56" fmla="*/ 2147483647 w 888"/>
              <a:gd name="T57" fmla="*/ 2147483647 h 928"/>
              <a:gd name="T58" fmla="*/ 2147483647 w 888"/>
              <a:gd name="T59" fmla="*/ 2147483647 h 928"/>
              <a:gd name="T60" fmla="*/ 2147483647 w 888"/>
              <a:gd name="T61" fmla="*/ 2147483647 h 928"/>
              <a:gd name="T62" fmla="*/ 2147483647 w 888"/>
              <a:gd name="T63" fmla="*/ 2147483647 h 928"/>
              <a:gd name="T64" fmla="*/ 2147483647 w 888"/>
              <a:gd name="T65" fmla="*/ 2147483647 h 928"/>
              <a:gd name="T66" fmla="*/ 2147483647 w 888"/>
              <a:gd name="T67" fmla="*/ 2147483647 h 928"/>
              <a:gd name="T68" fmla="*/ 2147483647 w 888"/>
              <a:gd name="T69" fmla="*/ 2147483647 h 928"/>
              <a:gd name="T70" fmla="*/ 2147483647 w 888"/>
              <a:gd name="T71" fmla="*/ 2147483647 h 928"/>
              <a:gd name="T72" fmla="*/ 2147483647 w 888"/>
              <a:gd name="T73" fmla="*/ 2147483647 h 928"/>
              <a:gd name="T74" fmla="*/ 2147483647 w 888"/>
              <a:gd name="T75" fmla="*/ 2147483647 h 928"/>
              <a:gd name="T76" fmla="*/ 2147483647 w 888"/>
              <a:gd name="T77" fmla="*/ 2147483647 h 928"/>
              <a:gd name="T78" fmla="*/ 2147483647 w 888"/>
              <a:gd name="T79" fmla="*/ 2147483647 h 928"/>
              <a:gd name="T80" fmla="*/ 2147483647 w 888"/>
              <a:gd name="T81" fmla="*/ 2147483647 h 928"/>
              <a:gd name="T82" fmla="*/ 2147483647 w 888"/>
              <a:gd name="T83" fmla="*/ 2147483647 h 928"/>
              <a:gd name="T84" fmla="*/ 2147483647 w 888"/>
              <a:gd name="T85" fmla="*/ 2147483647 h 928"/>
              <a:gd name="T86" fmla="*/ 2147483647 w 888"/>
              <a:gd name="T87" fmla="*/ 2147483647 h 928"/>
              <a:gd name="T88" fmla="*/ 2147483647 w 888"/>
              <a:gd name="T89" fmla="*/ 2147483647 h 928"/>
              <a:gd name="T90" fmla="*/ 2147483647 w 888"/>
              <a:gd name="T91" fmla="*/ 2147483647 h 928"/>
              <a:gd name="T92" fmla="*/ 2147483647 w 888"/>
              <a:gd name="T93" fmla="*/ 2147483647 h 928"/>
              <a:gd name="T94" fmla="*/ 2147483647 w 888"/>
              <a:gd name="T95" fmla="*/ 2147483647 h 928"/>
              <a:gd name="T96" fmla="*/ 2147483647 w 888"/>
              <a:gd name="T97" fmla="*/ 2147483647 h 928"/>
              <a:gd name="T98" fmla="*/ 2147483647 w 888"/>
              <a:gd name="T99" fmla="*/ 2147483647 h 928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88"/>
              <a:gd name="T151" fmla="*/ 0 h 928"/>
              <a:gd name="T152" fmla="*/ 888 w 888"/>
              <a:gd name="T153" fmla="*/ 928 h 928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88" h="928">
                <a:moveTo>
                  <a:pt x="864" y="304"/>
                </a:moveTo>
                <a:cubicBezTo>
                  <a:pt x="840" y="296"/>
                  <a:pt x="752" y="312"/>
                  <a:pt x="720" y="304"/>
                </a:cubicBezTo>
                <a:cubicBezTo>
                  <a:pt x="688" y="296"/>
                  <a:pt x="664" y="280"/>
                  <a:pt x="672" y="256"/>
                </a:cubicBezTo>
                <a:cubicBezTo>
                  <a:pt x="680" y="232"/>
                  <a:pt x="752" y="184"/>
                  <a:pt x="768" y="160"/>
                </a:cubicBezTo>
                <a:cubicBezTo>
                  <a:pt x="784" y="136"/>
                  <a:pt x="808" y="120"/>
                  <a:pt x="768" y="112"/>
                </a:cubicBezTo>
                <a:cubicBezTo>
                  <a:pt x="728" y="104"/>
                  <a:pt x="576" y="128"/>
                  <a:pt x="528" y="112"/>
                </a:cubicBezTo>
                <a:cubicBezTo>
                  <a:pt x="480" y="96"/>
                  <a:pt x="504" y="32"/>
                  <a:pt x="480" y="16"/>
                </a:cubicBezTo>
                <a:cubicBezTo>
                  <a:pt x="456" y="0"/>
                  <a:pt x="400" y="0"/>
                  <a:pt x="384" y="16"/>
                </a:cubicBezTo>
                <a:cubicBezTo>
                  <a:pt x="368" y="32"/>
                  <a:pt x="384" y="88"/>
                  <a:pt x="384" y="112"/>
                </a:cubicBezTo>
                <a:cubicBezTo>
                  <a:pt x="384" y="136"/>
                  <a:pt x="368" y="144"/>
                  <a:pt x="384" y="160"/>
                </a:cubicBezTo>
                <a:cubicBezTo>
                  <a:pt x="400" y="176"/>
                  <a:pt x="464" y="192"/>
                  <a:pt x="480" y="208"/>
                </a:cubicBezTo>
                <a:cubicBezTo>
                  <a:pt x="496" y="224"/>
                  <a:pt x="488" y="256"/>
                  <a:pt x="480" y="256"/>
                </a:cubicBezTo>
                <a:cubicBezTo>
                  <a:pt x="472" y="256"/>
                  <a:pt x="448" y="216"/>
                  <a:pt x="432" y="208"/>
                </a:cubicBezTo>
                <a:cubicBezTo>
                  <a:pt x="416" y="200"/>
                  <a:pt x="400" y="216"/>
                  <a:pt x="384" y="208"/>
                </a:cubicBezTo>
                <a:cubicBezTo>
                  <a:pt x="368" y="200"/>
                  <a:pt x="352" y="160"/>
                  <a:pt x="336" y="160"/>
                </a:cubicBezTo>
                <a:cubicBezTo>
                  <a:pt x="320" y="160"/>
                  <a:pt x="304" y="200"/>
                  <a:pt x="288" y="208"/>
                </a:cubicBezTo>
                <a:cubicBezTo>
                  <a:pt x="272" y="216"/>
                  <a:pt x="248" y="192"/>
                  <a:pt x="240" y="208"/>
                </a:cubicBezTo>
                <a:cubicBezTo>
                  <a:pt x="232" y="224"/>
                  <a:pt x="248" y="304"/>
                  <a:pt x="240" y="304"/>
                </a:cubicBezTo>
                <a:cubicBezTo>
                  <a:pt x="232" y="304"/>
                  <a:pt x="208" y="224"/>
                  <a:pt x="192" y="208"/>
                </a:cubicBezTo>
                <a:cubicBezTo>
                  <a:pt x="176" y="192"/>
                  <a:pt x="152" y="200"/>
                  <a:pt x="144" y="208"/>
                </a:cubicBezTo>
                <a:cubicBezTo>
                  <a:pt x="136" y="216"/>
                  <a:pt x="152" y="240"/>
                  <a:pt x="144" y="256"/>
                </a:cubicBezTo>
                <a:cubicBezTo>
                  <a:pt x="136" y="272"/>
                  <a:pt x="112" y="296"/>
                  <a:pt x="96" y="304"/>
                </a:cubicBezTo>
                <a:cubicBezTo>
                  <a:pt x="80" y="312"/>
                  <a:pt x="64" y="296"/>
                  <a:pt x="48" y="304"/>
                </a:cubicBezTo>
                <a:cubicBezTo>
                  <a:pt x="32" y="312"/>
                  <a:pt x="0" y="328"/>
                  <a:pt x="0" y="352"/>
                </a:cubicBezTo>
                <a:cubicBezTo>
                  <a:pt x="0" y="376"/>
                  <a:pt x="24" y="440"/>
                  <a:pt x="48" y="448"/>
                </a:cubicBezTo>
                <a:cubicBezTo>
                  <a:pt x="72" y="456"/>
                  <a:pt x="136" y="392"/>
                  <a:pt x="144" y="400"/>
                </a:cubicBezTo>
                <a:cubicBezTo>
                  <a:pt x="152" y="408"/>
                  <a:pt x="104" y="472"/>
                  <a:pt x="96" y="496"/>
                </a:cubicBezTo>
                <a:cubicBezTo>
                  <a:pt x="88" y="520"/>
                  <a:pt x="96" y="528"/>
                  <a:pt x="96" y="544"/>
                </a:cubicBezTo>
                <a:cubicBezTo>
                  <a:pt x="96" y="560"/>
                  <a:pt x="104" y="568"/>
                  <a:pt x="96" y="592"/>
                </a:cubicBezTo>
                <a:cubicBezTo>
                  <a:pt x="88" y="616"/>
                  <a:pt x="48" y="656"/>
                  <a:pt x="48" y="688"/>
                </a:cubicBezTo>
                <a:cubicBezTo>
                  <a:pt x="48" y="720"/>
                  <a:pt x="88" y="760"/>
                  <a:pt x="96" y="784"/>
                </a:cubicBezTo>
                <a:cubicBezTo>
                  <a:pt x="104" y="808"/>
                  <a:pt x="104" y="824"/>
                  <a:pt x="96" y="832"/>
                </a:cubicBezTo>
                <a:cubicBezTo>
                  <a:pt x="88" y="840"/>
                  <a:pt x="56" y="824"/>
                  <a:pt x="48" y="832"/>
                </a:cubicBezTo>
                <a:cubicBezTo>
                  <a:pt x="40" y="840"/>
                  <a:pt x="48" y="864"/>
                  <a:pt x="48" y="880"/>
                </a:cubicBezTo>
                <a:cubicBezTo>
                  <a:pt x="48" y="896"/>
                  <a:pt x="32" y="928"/>
                  <a:pt x="48" y="928"/>
                </a:cubicBezTo>
                <a:cubicBezTo>
                  <a:pt x="64" y="928"/>
                  <a:pt x="128" y="904"/>
                  <a:pt x="144" y="880"/>
                </a:cubicBezTo>
                <a:cubicBezTo>
                  <a:pt x="160" y="856"/>
                  <a:pt x="128" y="800"/>
                  <a:pt x="144" y="784"/>
                </a:cubicBezTo>
                <a:cubicBezTo>
                  <a:pt x="160" y="768"/>
                  <a:pt x="216" y="800"/>
                  <a:pt x="240" y="784"/>
                </a:cubicBezTo>
                <a:cubicBezTo>
                  <a:pt x="264" y="768"/>
                  <a:pt x="264" y="704"/>
                  <a:pt x="288" y="688"/>
                </a:cubicBezTo>
                <a:cubicBezTo>
                  <a:pt x="312" y="672"/>
                  <a:pt x="352" y="696"/>
                  <a:pt x="384" y="688"/>
                </a:cubicBezTo>
                <a:cubicBezTo>
                  <a:pt x="416" y="680"/>
                  <a:pt x="456" y="656"/>
                  <a:pt x="480" y="640"/>
                </a:cubicBezTo>
                <a:cubicBezTo>
                  <a:pt x="504" y="624"/>
                  <a:pt x="512" y="616"/>
                  <a:pt x="528" y="592"/>
                </a:cubicBezTo>
                <a:cubicBezTo>
                  <a:pt x="544" y="568"/>
                  <a:pt x="568" y="520"/>
                  <a:pt x="576" y="496"/>
                </a:cubicBezTo>
                <a:cubicBezTo>
                  <a:pt x="584" y="472"/>
                  <a:pt x="568" y="456"/>
                  <a:pt x="576" y="448"/>
                </a:cubicBezTo>
                <a:cubicBezTo>
                  <a:pt x="584" y="440"/>
                  <a:pt x="616" y="456"/>
                  <a:pt x="624" y="448"/>
                </a:cubicBezTo>
                <a:cubicBezTo>
                  <a:pt x="632" y="440"/>
                  <a:pt x="616" y="416"/>
                  <a:pt x="624" y="400"/>
                </a:cubicBezTo>
                <a:cubicBezTo>
                  <a:pt x="632" y="384"/>
                  <a:pt x="656" y="352"/>
                  <a:pt x="672" y="352"/>
                </a:cubicBezTo>
                <a:cubicBezTo>
                  <a:pt x="688" y="352"/>
                  <a:pt x="688" y="400"/>
                  <a:pt x="720" y="400"/>
                </a:cubicBezTo>
                <a:cubicBezTo>
                  <a:pt x="752" y="400"/>
                  <a:pt x="840" y="368"/>
                  <a:pt x="864" y="352"/>
                </a:cubicBezTo>
                <a:cubicBezTo>
                  <a:pt x="888" y="336"/>
                  <a:pt x="888" y="312"/>
                  <a:pt x="864" y="304"/>
                </a:cubicBezTo>
                <a:close/>
              </a:path>
            </a:pathLst>
          </a:cu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074" name="Freeform 26"/>
          <p:cNvSpPr>
            <a:spLocks/>
          </p:cNvSpPr>
          <p:nvPr/>
        </p:nvSpPr>
        <p:spPr bwMode="auto">
          <a:xfrm>
            <a:off x="1193800" y="1663700"/>
            <a:ext cx="1879600" cy="3987800"/>
          </a:xfrm>
          <a:custGeom>
            <a:avLst/>
            <a:gdLst>
              <a:gd name="T0" fmla="*/ 2147483647 w 1184"/>
              <a:gd name="T1" fmla="*/ 2147483647 h 2512"/>
              <a:gd name="T2" fmla="*/ 2147483647 w 1184"/>
              <a:gd name="T3" fmla="*/ 2147483647 h 2512"/>
              <a:gd name="T4" fmla="*/ 2147483647 w 1184"/>
              <a:gd name="T5" fmla="*/ 2147483647 h 2512"/>
              <a:gd name="T6" fmla="*/ 2147483647 w 1184"/>
              <a:gd name="T7" fmla="*/ 2147483647 h 2512"/>
              <a:gd name="T8" fmla="*/ 2147483647 w 1184"/>
              <a:gd name="T9" fmla="*/ 2147483647 h 2512"/>
              <a:gd name="T10" fmla="*/ 2147483647 w 1184"/>
              <a:gd name="T11" fmla="*/ 2147483647 h 2512"/>
              <a:gd name="T12" fmla="*/ 2147483647 w 1184"/>
              <a:gd name="T13" fmla="*/ 2147483647 h 2512"/>
              <a:gd name="T14" fmla="*/ 2147483647 w 1184"/>
              <a:gd name="T15" fmla="*/ 2147483647 h 2512"/>
              <a:gd name="T16" fmla="*/ 2147483647 w 1184"/>
              <a:gd name="T17" fmla="*/ 2147483647 h 2512"/>
              <a:gd name="T18" fmla="*/ 2147483647 w 1184"/>
              <a:gd name="T19" fmla="*/ 2147483647 h 2512"/>
              <a:gd name="T20" fmla="*/ 2147483647 w 1184"/>
              <a:gd name="T21" fmla="*/ 2147483647 h 2512"/>
              <a:gd name="T22" fmla="*/ 2147483647 w 1184"/>
              <a:gd name="T23" fmla="*/ 2147483647 h 2512"/>
              <a:gd name="T24" fmla="*/ 2147483647 w 1184"/>
              <a:gd name="T25" fmla="*/ 2147483647 h 2512"/>
              <a:gd name="T26" fmla="*/ 2147483647 w 1184"/>
              <a:gd name="T27" fmla="*/ 2147483647 h 2512"/>
              <a:gd name="T28" fmla="*/ 2147483647 w 1184"/>
              <a:gd name="T29" fmla="*/ 2147483647 h 2512"/>
              <a:gd name="T30" fmla="*/ 2147483647 w 1184"/>
              <a:gd name="T31" fmla="*/ 2147483647 h 2512"/>
              <a:gd name="T32" fmla="*/ 2147483647 w 1184"/>
              <a:gd name="T33" fmla="*/ 2147483647 h 2512"/>
              <a:gd name="T34" fmla="*/ 2147483647 w 1184"/>
              <a:gd name="T35" fmla="*/ 2147483647 h 2512"/>
              <a:gd name="T36" fmla="*/ 2147483647 w 1184"/>
              <a:gd name="T37" fmla="*/ 2147483647 h 2512"/>
              <a:gd name="T38" fmla="*/ 2147483647 w 1184"/>
              <a:gd name="T39" fmla="*/ 2147483647 h 2512"/>
              <a:gd name="T40" fmla="*/ 2147483647 w 1184"/>
              <a:gd name="T41" fmla="*/ 2147483647 h 2512"/>
              <a:gd name="T42" fmla="*/ 2147483647 w 1184"/>
              <a:gd name="T43" fmla="*/ 2147483647 h 2512"/>
              <a:gd name="T44" fmla="*/ 2147483647 w 1184"/>
              <a:gd name="T45" fmla="*/ 2147483647 h 2512"/>
              <a:gd name="T46" fmla="*/ 2147483647 w 1184"/>
              <a:gd name="T47" fmla="*/ 2147483647 h 2512"/>
              <a:gd name="T48" fmla="*/ 2147483647 w 1184"/>
              <a:gd name="T49" fmla="*/ 2147483647 h 2512"/>
              <a:gd name="T50" fmla="*/ 2147483647 w 1184"/>
              <a:gd name="T51" fmla="*/ 2147483647 h 2512"/>
              <a:gd name="T52" fmla="*/ 2147483647 w 1184"/>
              <a:gd name="T53" fmla="*/ 2147483647 h 2512"/>
              <a:gd name="T54" fmla="*/ 2147483647 w 1184"/>
              <a:gd name="T55" fmla="*/ 2147483647 h 2512"/>
              <a:gd name="T56" fmla="*/ 2147483647 w 1184"/>
              <a:gd name="T57" fmla="*/ 2147483647 h 2512"/>
              <a:gd name="T58" fmla="*/ 2147483647 w 1184"/>
              <a:gd name="T59" fmla="*/ 2147483647 h 2512"/>
              <a:gd name="T60" fmla="*/ 2147483647 w 1184"/>
              <a:gd name="T61" fmla="*/ 2147483647 h 2512"/>
              <a:gd name="T62" fmla="*/ 2147483647 w 1184"/>
              <a:gd name="T63" fmla="*/ 2147483647 h 2512"/>
              <a:gd name="T64" fmla="*/ 2147483647 w 1184"/>
              <a:gd name="T65" fmla="*/ 2147483647 h 2512"/>
              <a:gd name="T66" fmla="*/ 2147483647 w 1184"/>
              <a:gd name="T67" fmla="*/ 2147483647 h 251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1184"/>
              <a:gd name="T103" fmla="*/ 0 h 2512"/>
              <a:gd name="T104" fmla="*/ 1184 w 1184"/>
              <a:gd name="T105" fmla="*/ 2512 h 2512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1184" h="2512">
                <a:moveTo>
                  <a:pt x="256" y="56"/>
                </a:moveTo>
                <a:cubicBezTo>
                  <a:pt x="256" y="40"/>
                  <a:pt x="224" y="8"/>
                  <a:pt x="208" y="8"/>
                </a:cubicBezTo>
                <a:cubicBezTo>
                  <a:pt x="192" y="8"/>
                  <a:pt x="184" y="56"/>
                  <a:pt x="160" y="56"/>
                </a:cubicBezTo>
                <a:cubicBezTo>
                  <a:pt x="136" y="56"/>
                  <a:pt x="88" y="16"/>
                  <a:pt x="64" y="8"/>
                </a:cubicBezTo>
                <a:cubicBezTo>
                  <a:pt x="40" y="0"/>
                  <a:pt x="24" y="0"/>
                  <a:pt x="16" y="8"/>
                </a:cubicBezTo>
                <a:cubicBezTo>
                  <a:pt x="8" y="16"/>
                  <a:pt x="16" y="40"/>
                  <a:pt x="16" y="56"/>
                </a:cubicBezTo>
                <a:cubicBezTo>
                  <a:pt x="16" y="72"/>
                  <a:pt x="0" y="88"/>
                  <a:pt x="16" y="104"/>
                </a:cubicBezTo>
                <a:cubicBezTo>
                  <a:pt x="32" y="120"/>
                  <a:pt x="96" y="128"/>
                  <a:pt x="112" y="152"/>
                </a:cubicBezTo>
                <a:cubicBezTo>
                  <a:pt x="128" y="176"/>
                  <a:pt x="112" y="224"/>
                  <a:pt x="112" y="248"/>
                </a:cubicBezTo>
                <a:cubicBezTo>
                  <a:pt x="112" y="272"/>
                  <a:pt x="96" y="272"/>
                  <a:pt x="112" y="296"/>
                </a:cubicBezTo>
                <a:cubicBezTo>
                  <a:pt x="128" y="320"/>
                  <a:pt x="176" y="376"/>
                  <a:pt x="208" y="392"/>
                </a:cubicBezTo>
                <a:cubicBezTo>
                  <a:pt x="240" y="408"/>
                  <a:pt x="280" y="376"/>
                  <a:pt x="304" y="392"/>
                </a:cubicBezTo>
                <a:cubicBezTo>
                  <a:pt x="328" y="408"/>
                  <a:pt x="344" y="456"/>
                  <a:pt x="352" y="488"/>
                </a:cubicBezTo>
                <a:cubicBezTo>
                  <a:pt x="360" y="520"/>
                  <a:pt x="320" y="536"/>
                  <a:pt x="352" y="584"/>
                </a:cubicBezTo>
                <a:cubicBezTo>
                  <a:pt x="384" y="632"/>
                  <a:pt x="496" y="712"/>
                  <a:pt x="544" y="776"/>
                </a:cubicBezTo>
                <a:cubicBezTo>
                  <a:pt x="592" y="840"/>
                  <a:pt x="600" y="944"/>
                  <a:pt x="640" y="968"/>
                </a:cubicBezTo>
                <a:cubicBezTo>
                  <a:pt x="680" y="992"/>
                  <a:pt x="760" y="912"/>
                  <a:pt x="784" y="920"/>
                </a:cubicBezTo>
                <a:cubicBezTo>
                  <a:pt x="808" y="928"/>
                  <a:pt x="768" y="992"/>
                  <a:pt x="784" y="1016"/>
                </a:cubicBezTo>
                <a:cubicBezTo>
                  <a:pt x="800" y="1040"/>
                  <a:pt x="864" y="1048"/>
                  <a:pt x="880" y="1064"/>
                </a:cubicBezTo>
                <a:cubicBezTo>
                  <a:pt x="896" y="1080"/>
                  <a:pt x="880" y="1096"/>
                  <a:pt x="880" y="1112"/>
                </a:cubicBezTo>
                <a:cubicBezTo>
                  <a:pt x="880" y="1128"/>
                  <a:pt x="872" y="1144"/>
                  <a:pt x="880" y="1160"/>
                </a:cubicBezTo>
                <a:cubicBezTo>
                  <a:pt x="888" y="1176"/>
                  <a:pt x="904" y="1192"/>
                  <a:pt x="928" y="1208"/>
                </a:cubicBezTo>
                <a:cubicBezTo>
                  <a:pt x="952" y="1224"/>
                  <a:pt x="1008" y="1232"/>
                  <a:pt x="1024" y="1256"/>
                </a:cubicBezTo>
                <a:cubicBezTo>
                  <a:pt x="1040" y="1280"/>
                  <a:pt x="1016" y="1328"/>
                  <a:pt x="1024" y="1352"/>
                </a:cubicBezTo>
                <a:cubicBezTo>
                  <a:pt x="1032" y="1376"/>
                  <a:pt x="1064" y="1384"/>
                  <a:pt x="1072" y="1400"/>
                </a:cubicBezTo>
                <a:cubicBezTo>
                  <a:pt x="1080" y="1416"/>
                  <a:pt x="1080" y="1432"/>
                  <a:pt x="1072" y="1448"/>
                </a:cubicBezTo>
                <a:cubicBezTo>
                  <a:pt x="1064" y="1464"/>
                  <a:pt x="1032" y="1472"/>
                  <a:pt x="1024" y="1496"/>
                </a:cubicBezTo>
                <a:cubicBezTo>
                  <a:pt x="1016" y="1520"/>
                  <a:pt x="1016" y="1568"/>
                  <a:pt x="1024" y="1592"/>
                </a:cubicBezTo>
                <a:cubicBezTo>
                  <a:pt x="1032" y="1616"/>
                  <a:pt x="1064" y="1616"/>
                  <a:pt x="1072" y="1640"/>
                </a:cubicBezTo>
                <a:cubicBezTo>
                  <a:pt x="1080" y="1664"/>
                  <a:pt x="1080" y="1720"/>
                  <a:pt x="1072" y="1736"/>
                </a:cubicBezTo>
                <a:cubicBezTo>
                  <a:pt x="1064" y="1752"/>
                  <a:pt x="1016" y="1736"/>
                  <a:pt x="1024" y="1736"/>
                </a:cubicBezTo>
                <a:cubicBezTo>
                  <a:pt x="1032" y="1736"/>
                  <a:pt x="1104" y="1712"/>
                  <a:pt x="1120" y="1736"/>
                </a:cubicBezTo>
                <a:cubicBezTo>
                  <a:pt x="1136" y="1760"/>
                  <a:pt x="1120" y="1848"/>
                  <a:pt x="1120" y="1880"/>
                </a:cubicBezTo>
                <a:cubicBezTo>
                  <a:pt x="1120" y="1912"/>
                  <a:pt x="1152" y="1920"/>
                  <a:pt x="1120" y="1928"/>
                </a:cubicBezTo>
                <a:cubicBezTo>
                  <a:pt x="1088" y="1936"/>
                  <a:pt x="960" y="1920"/>
                  <a:pt x="928" y="1928"/>
                </a:cubicBezTo>
                <a:cubicBezTo>
                  <a:pt x="896" y="1936"/>
                  <a:pt x="904" y="1960"/>
                  <a:pt x="928" y="1976"/>
                </a:cubicBezTo>
                <a:cubicBezTo>
                  <a:pt x="952" y="1992"/>
                  <a:pt x="1048" y="2000"/>
                  <a:pt x="1072" y="2024"/>
                </a:cubicBezTo>
                <a:cubicBezTo>
                  <a:pt x="1096" y="2048"/>
                  <a:pt x="1080" y="2088"/>
                  <a:pt x="1072" y="2120"/>
                </a:cubicBezTo>
                <a:cubicBezTo>
                  <a:pt x="1064" y="2152"/>
                  <a:pt x="1048" y="2192"/>
                  <a:pt x="1024" y="2216"/>
                </a:cubicBezTo>
                <a:cubicBezTo>
                  <a:pt x="1000" y="2240"/>
                  <a:pt x="968" y="2256"/>
                  <a:pt x="928" y="2264"/>
                </a:cubicBezTo>
                <a:cubicBezTo>
                  <a:pt x="888" y="2272"/>
                  <a:pt x="824" y="2232"/>
                  <a:pt x="784" y="2264"/>
                </a:cubicBezTo>
                <a:cubicBezTo>
                  <a:pt x="744" y="2296"/>
                  <a:pt x="704" y="2416"/>
                  <a:pt x="688" y="2456"/>
                </a:cubicBezTo>
                <a:cubicBezTo>
                  <a:pt x="672" y="2496"/>
                  <a:pt x="664" y="2512"/>
                  <a:pt x="688" y="2504"/>
                </a:cubicBezTo>
                <a:cubicBezTo>
                  <a:pt x="712" y="2496"/>
                  <a:pt x="808" y="2440"/>
                  <a:pt x="832" y="2408"/>
                </a:cubicBezTo>
                <a:cubicBezTo>
                  <a:pt x="856" y="2376"/>
                  <a:pt x="816" y="2328"/>
                  <a:pt x="832" y="2312"/>
                </a:cubicBezTo>
                <a:cubicBezTo>
                  <a:pt x="848" y="2296"/>
                  <a:pt x="896" y="2320"/>
                  <a:pt x="928" y="2312"/>
                </a:cubicBezTo>
                <a:cubicBezTo>
                  <a:pt x="960" y="2304"/>
                  <a:pt x="992" y="2296"/>
                  <a:pt x="1024" y="2264"/>
                </a:cubicBezTo>
                <a:cubicBezTo>
                  <a:pt x="1056" y="2232"/>
                  <a:pt x="1104" y="2160"/>
                  <a:pt x="1120" y="2120"/>
                </a:cubicBezTo>
                <a:cubicBezTo>
                  <a:pt x="1136" y="2080"/>
                  <a:pt x="1128" y="2048"/>
                  <a:pt x="1120" y="2024"/>
                </a:cubicBezTo>
                <a:cubicBezTo>
                  <a:pt x="1112" y="2000"/>
                  <a:pt x="1064" y="1992"/>
                  <a:pt x="1072" y="1976"/>
                </a:cubicBezTo>
                <a:cubicBezTo>
                  <a:pt x="1080" y="1960"/>
                  <a:pt x="1152" y="1944"/>
                  <a:pt x="1168" y="1928"/>
                </a:cubicBezTo>
                <a:cubicBezTo>
                  <a:pt x="1184" y="1912"/>
                  <a:pt x="1168" y="1920"/>
                  <a:pt x="1168" y="1880"/>
                </a:cubicBezTo>
                <a:cubicBezTo>
                  <a:pt x="1168" y="1840"/>
                  <a:pt x="1176" y="1728"/>
                  <a:pt x="1168" y="1688"/>
                </a:cubicBezTo>
                <a:cubicBezTo>
                  <a:pt x="1160" y="1648"/>
                  <a:pt x="1136" y="1680"/>
                  <a:pt x="1120" y="1640"/>
                </a:cubicBezTo>
                <a:cubicBezTo>
                  <a:pt x="1104" y="1600"/>
                  <a:pt x="1072" y="1496"/>
                  <a:pt x="1072" y="1448"/>
                </a:cubicBezTo>
                <a:cubicBezTo>
                  <a:pt x="1072" y="1400"/>
                  <a:pt x="1128" y="1392"/>
                  <a:pt x="1120" y="1352"/>
                </a:cubicBezTo>
                <a:cubicBezTo>
                  <a:pt x="1112" y="1312"/>
                  <a:pt x="1064" y="1256"/>
                  <a:pt x="1024" y="1208"/>
                </a:cubicBezTo>
                <a:cubicBezTo>
                  <a:pt x="984" y="1160"/>
                  <a:pt x="896" y="1096"/>
                  <a:pt x="880" y="1064"/>
                </a:cubicBezTo>
                <a:cubicBezTo>
                  <a:pt x="864" y="1032"/>
                  <a:pt x="944" y="1048"/>
                  <a:pt x="928" y="1016"/>
                </a:cubicBezTo>
                <a:cubicBezTo>
                  <a:pt x="912" y="984"/>
                  <a:pt x="848" y="920"/>
                  <a:pt x="784" y="872"/>
                </a:cubicBezTo>
                <a:cubicBezTo>
                  <a:pt x="720" y="824"/>
                  <a:pt x="608" y="784"/>
                  <a:pt x="544" y="728"/>
                </a:cubicBezTo>
                <a:cubicBezTo>
                  <a:pt x="480" y="672"/>
                  <a:pt x="424" y="584"/>
                  <a:pt x="400" y="536"/>
                </a:cubicBezTo>
                <a:cubicBezTo>
                  <a:pt x="376" y="488"/>
                  <a:pt x="416" y="472"/>
                  <a:pt x="400" y="440"/>
                </a:cubicBezTo>
                <a:cubicBezTo>
                  <a:pt x="384" y="408"/>
                  <a:pt x="336" y="360"/>
                  <a:pt x="304" y="344"/>
                </a:cubicBezTo>
                <a:cubicBezTo>
                  <a:pt x="272" y="328"/>
                  <a:pt x="232" y="360"/>
                  <a:pt x="208" y="344"/>
                </a:cubicBezTo>
                <a:cubicBezTo>
                  <a:pt x="184" y="328"/>
                  <a:pt x="160" y="280"/>
                  <a:pt x="160" y="248"/>
                </a:cubicBezTo>
                <a:cubicBezTo>
                  <a:pt x="160" y="216"/>
                  <a:pt x="200" y="176"/>
                  <a:pt x="208" y="152"/>
                </a:cubicBezTo>
                <a:cubicBezTo>
                  <a:pt x="216" y="128"/>
                  <a:pt x="200" y="120"/>
                  <a:pt x="208" y="104"/>
                </a:cubicBezTo>
                <a:cubicBezTo>
                  <a:pt x="216" y="88"/>
                  <a:pt x="256" y="72"/>
                  <a:pt x="256" y="56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075" name="Line 27"/>
          <p:cNvSpPr>
            <a:spLocks noChangeShapeType="1"/>
          </p:cNvSpPr>
          <p:nvPr/>
        </p:nvSpPr>
        <p:spPr bwMode="auto">
          <a:xfrm flipH="1" flipV="1">
            <a:off x="2514600" y="4038600"/>
            <a:ext cx="3124200" cy="2057400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057400" y="990600"/>
            <a:ext cx="2692400" cy="609600"/>
            <a:chOff x="1152" y="480"/>
            <a:chExt cx="1696" cy="384"/>
          </a:xfrm>
        </p:grpSpPr>
        <p:sp>
          <p:nvSpPr>
            <p:cNvPr id="6182" name="AutoShape 11"/>
            <p:cNvSpPr>
              <a:spLocks noChangeArrowheads="1"/>
            </p:cNvSpPr>
            <p:nvPr/>
          </p:nvSpPr>
          <p:spPr bwMode="auto">
            <a:xfrm>
              <a:off x="1152" y="480"/>
              <a:ext cx="1632" cy="384"/>
            </a:xfrm>
            <a:prstGeom prst="leftArrow">
              <a:avLst>
                <a:gd name="adj1" fmla="val 50000"/>
                <a:gd name="adj2" fmla="val 10625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60" name="Text Box 12"/>
            <p:cNvSpPr txBox="1">
              <a:spLocks noChangeArrowheads="1"/>
            </p:cNvSpPr>
            <p:nvPr/>
          </p:nvSpPr>
          <p:spPr bwMode="auto">
            <a:xfrm>
              <a:off x="1360" y="544"/>
              <a:ext cx="1488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 typeface="Wingdings" pitchFamily="2" charset="2"/>
                <a:buNone/>
                <a:defRPr/>
              </a:pPr>
              <a:r>
                <a:rPr lang="en-US" sz="2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Đồng bằng Bắc bộ</a:t>
              </a:r>
            </a:p>
          </p:txBody>
        </p:sp>
      </p:grpSp>
      <p:sp>
        <p:nvSpPr>
          <p:cNvPr id="130076" name="Line 28"/>
          <p:cNvSpPr>
            <a:spLocks noChangeShapeType="1"/>
          </p:cNvSpPr>
          <p:nvPr/>
        </p:nvSpPr>
        <p:spPr bwMode="auto">
          <a:xfrm flipH="1" flipV="1">
            <a:off x="1676400" y="1219200"/>
            <a:ext cx="3962400" cy="48768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0077" name="Line 29"/>
          <p:cNvSpPr>
            <a:spLocks noChangeShapeType="1"/>
          </p:cNvSpPr>
          <p:nvPr/>
        </p:nvSpPr>
        <p:spPr bwMode="auto">
          <a:xfrm flipH="1" flipV="1">
            <a:off x="2590800" y="3276600"/>
            <a:ext cx="3048000" cy="28194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0078" name="Line 30"/>
          <p:cNvSpPr>
            <a:spLocks noChangeShapeType="1"/>
          </p:cNvSpPr>
          <p:nvPr/>
        </p:nvSpPr>
        <p:spPr bwMode="auto">
          <a:xfrm flipH="1" flipV="1">
            <a:off x="1524000" y="5638800"/>
            <a:ext cx="4114800" cy="4572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0079" name="Text Box 31"/>
          <p:cNvSpPr txBox="1">
            <a:spLocks noChangeArrowheads="1"/>
          </p:cNvSpPr>
          <p:nvPr/>
        </p:nvSpPr>
        <p:spPr bwMode="auto">
          <a:xfrm>
            <a:off x="4800600" y="1066800"/>
            <a:ext cx="43434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Phần đất liền của nước ta khoảng ¾ diện tích là đồi núi, chủ yếu là đồi núi thấp.</a:t>
            </a:r>
          </a:p>
        </p:txBody>
      </p:sp>
      <p:sp>
        <p:nvSpPr>
          <p:cNvPr id="130080" name="Text Box 32"/>
          <p:cNvSpPr txBox="1">
            <a:spLocks noChangeArrowheads="1"/>
          </p:cNvSpPr>
          <p:nvPr/>
        </p:nvSpPr>
        <p:spPr bwMode="auto">
          <a:xfrm>
            <a:off x="4800600" y="3200400"/>
            <a:ext cx="43434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Diện tích phần đồng bằng chỉ khoảng ¼ diện tích đất liền.</a:t>
            </a:r>
          </a:p>
        </p:txBody>
      </p:sp>
      <p:grpSp>
        <p:nvGrpSpPr>
          <p:cNvPr id="5" name="Group 86"/>
          <p:cNvGrpSpPr>
            <a:grpSpLocks/>
          </p:cNvGrpSpPr>
          <p:nvPr/>
        </p:nvGrpSpPr>
        <p:grpSpPr bwMode="auto">
          <a:xfrm>
            <a:off x="0" y="2819400"/>
            <a:ext cx="1905000" cy="1866900"/>
            <a:chOff x="0" y="1776"/>
            <a:chExt cx="1200" cy="1176"/>
          </a:xfrm>
        </p:grpSpPr>
        <p:sp>
          <p:nvSpPr>
            <p:cNvPr id="6165" name="AutoShape 33"/>
            <p:cNvSpPr>
              <a:spLocks noChangeArrowheads="1"/>
            </p:cNvSpPr>
            <p:nvPr/>
          </p:nvSpPr>
          <p:spPr bwMode="auto">
            <a:xfrm rot="5400000">
              <a:off x="-12" y="1788"/>
              <a:ext cx="1176" cy="1152"/>
            </a:xfrm>
            <a:prstGeom prst="flowChartPunchedCard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82" name="Text Box 34"/>
            <p:cNvSpPr txBox="1">
              <a:spLocks noChangeArrowheads="1"/>
            </p:cNvSpPr>
            <p:nvPr/>
          </p:nvSpPr>
          <p:spPr bwMode="auto">
            <a:xfrm>
              <a:off x="0" y="1776"/>
              <a:ext cx="1200" cy="104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CHÚ GIẢI</a:t>
              </a:r>
            </a:p>
            <a:p>
              <a:pPr algn="ctr"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Phân tầng độ cao </a:t>
              </a:r>
              <a:r>
                <a:rPr lang="en-US" sz="800" b="1" i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(m)</a:t>
              </a:r>
            </a:p>
            <a:p>
              <a:pPr algn="ctr">
                <a:spcBef>
                  <a:spcPct val="50000"/>
                </a:spcBef>
                <a:defRPr/>
              </a:pPr>
              <a:endParaRPr lang="en-US" sz="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>
                <a:spcBef>
                  <a:spcPct val="50000"/>
                </a:spcBef>
                <a:defRPr/>
              </a:pPr>
              <a:r>
                <a:rPr lang="en-US" sz="7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       50       200      500     1500 trên 1500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                        Dãy núi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1. Cánh cung Sông Gâm.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2. Cánh cung Ngân Sơn.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3. Cánh cung Bắc Sơn.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4. Cánh cung Đông Triều.</a:t>
              </a:r>
            </a:p>
          </p:txBody>
        </p:sp>
        <p:grpSp>
          <p:nvGrpSpPr>
            <p:cNvPr id="6" name="Group 83"/>
            <p:cNvGrpSpPr>
              <a:grpSpLocks/>
            </p:cNvGrpSpPr>
            <p:nvPr/>
          </p:nvGrpSpPr>
          <p:grpSpPr bwMode="auto">
            <a:xfrm>
              <a:off x="44" y="2053"/>
              <a:ext cx="990" cy="64"/>
              <a:chOff x="2208" y="2448"/>
              <a:chExt cx="2144" cy="134"/>
            </a:xfrm>
          </p:grpSpPr>
          <p:sp>
            <p:nvSpPr>
              <p:cNvPr id="6169" name="Rectangle 40"/>
              <p:cNvSpPr>
                <a:spLocks noChangeArrowheads="1"/>
              </p:cNvSpPr>
              <p:nvPr/>
            </p:nvSpPr>
            <p:spPr bwMode="auto">
              <a:xfrm>
                <a:off x="3924" y="2448"/>
                <a:ext cx="428" cy="134"/>
              </a:xfrm>
              <a:prstGeom prst="rect">
                <a:avLst/>
              </a:prstGeom>
              <a:solidFill>
                <a:srgbClr val="CC33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en-US" sz="300">
                  <a:latin typeface="Verdana" pitchFamily="34" charset="0"/>
                </a:endParaRPr>
              </a:p>
            </p:txBody>
          </p:sp>
          <p:sp>
            <p:nvSpPr>
              <p:cNvPr id="6170" name="Rectangle 39"/>
              <p:cNvSpPr>
                <a:spLocks noChangeArrowheads="1"/>
              </p:cNvSpPr>
              <p:nvPr/>
            </p:nvSpPr>
            <p:spPr bwMode="auto">
              <a:xfrm>
                <a:off x="3494" y="2448"/>
                <a:ext cx="430" cy="134"/>
              </a:xfrm>
              <a:prstGeom prst="rect">
                <a:avLst/>
              </a:prstGeom>
              <a:solidFill>
                <a:srgbClr val="FF99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en-US" sz="300">
                  <a:latin typeface="Verdana" pitchFamily="34" charset="0"/>
                </a:endParaRPr>
              </a:p>
            </p:txBody>
          </p:sp>
          <p:sp>
            <p:nvSpPr>
              <p:cNvPr id="6171" name="Rectangle 38"/>
              <p:cNvSpPr>
                <a:spLocks noChangeArrowheads="1"/>
              </p:cNvSpPr>
              <p:nvPr/>
            </p:nvSpPr>
            <p:spPr bwMode="auto">
              <a:xfrm>
                <a:off x="3066" y="2448"/>
                <a:ext cx="428" cy="134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en-US" sz="300">
                  <a:latin typeface="Verdana" pitchFamily="34" charset="0"/>
                </a:endParaRPr>
              </a:p>
            </p:txBody>
          </p:sp>
          <p:sp>
            <p:nvSpPr>
              <p:cNvPr id="6172" name="Rectangle 37"/>
              <p:cNvSpPr>
                <a:spLocks noChangeArrowheads="1"/>
              </p:cNvSpPr>
              <p:nvPr/>
            </p:nvSpPr>
            <p:spPr bwMode="auto">
              <a:xfrm>
                <a:off x="2640" y="2448"/>
                <a:ext cx="426" cy="134"/>
              </a:xfrm>
              <a:prstGeom prst="rect">
                <a:avLst/>
              </a:prstGeom>
              <a:solidFill>
                <a:srgbClr val="00CC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en-US" sz="300">
                  <a:latin typeface="Verdana" pitchFamily="34" charset="0"/>
                </a:endParaRPr>
              </a:p>
            </p:txBody>
          </p:sp>
          <p:sp>
            <p:nvSpPr>
              <p:cNvPr id="6173" name="Rectangle 36"/>
              <p:cNvSpPr>
                <a:spLocks noChangeArrowheads="1"/>
              </p:cNvSpPr>
              <p:nvPr/>
            </p:nvSpPr>
            <p:spPr bwMode="auto">
              <a:xfrm>
                <a:off x="2208" y="2448"/>
                <a:ext cx="432" cy="134"/>
              </a:xfrm>
              <a:prstGeom prst="rect">
                <a:avLst/>
              </a:prstGeom>
              <a:solidFill>
                <a:srgbClr val="33CCCC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en-US" sz="300">
                  <a:latin typeface="Verdana" pitchFamily="34" charset="0"/>
                </a:endParaRPr>
              </a:p>
            </p:txBody>
          </p:sp>
          <p:sp>
            <p:nvSpPr>
              <p:cNvPr id="6174" name="Line 41"/>
              <p:cNvSpPr>
                <a:spLocks noChangeShapeType="1"/>
              </p:cNvSpPr>
              <p:nvPr/>
            </p:nvSpPr>
            <p:spPr bwMode="auto">
              <a:xfrm>
                <a:off x="2208" y="2448"/>
                <a:ext cx="214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5" name="Line 42"/>
              <p:cNvSpPr>
                <a:spLocks noChangeShapeType="1"/>
              </p:cNvSpPr>
              <p:nvPr/>
            </p:nvSpPr>
            <p:spPr bwMode="auto">
              <a:xfrm>
                <a:off x="2208" y="2582"/>
                <a:ext cx="214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6" name="Line 43"/>
              <p:cNvSpPr>
                <a:spLocks noChangeShapeType="1"/>
              </p:cNvSpPr>
              <p:nvPr/>
            </p:nvSpPr>
            <p:spPr bwMode="auto">
              <a:xfrm>
                <a:off x="2208" y="2448"/>
                <a:ext cx="0" cy="134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7" name="Line 44"/>
              <p:cNvSpPr>
                <a:spLocks noChangeShapeType="1"/>
              </p:cNvSpPr>
              <p:nvPr/>
            </p:nvSpPr>
            <p:spPr bwMode="auto">
              <a:xfrm>
                <a:off x="2640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8" name="Line 45"/>
              <p:cNvSpPr>
                <a:spLocks noChangeShapeType="1"/>
              </p:cNvSpPr>
              <p:nvPr/>
            </p:nvSpPr>
            <p:spPr bwMode="auto">
              <a:xfrm>
                <a:off x="3066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9" name="Line 46"/>
              <p:cNvSpPr>
                <a:spLocks noChangeShapeType="1"/>
              </p:cNvSpPr>
              <p:nvPr/>
            </p:nvSpPr>
            <p:spPr bwMode="auto">
              <a:xfrm>
                <a:off x="3494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0" name="Line 47"/>
              <p:cNvSpPr>
                <a:spLocks noChangeShapeType="1"/>
              </p:cNvSpPr>
              <p:nvPr/>
            </p:nvSpPr>
            <p:spPr bwMode="auto">
              <a:xfrm>
                <a:off x="3924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1" name="Line 48"/>
              <p:cNvSpPr>
                <a:spLocks noChangeShapeType="1"/>
              </p:cNvSpPr>
              <p:nvPr/>
            </p:nvSpPr>
            <p:spPr bwMode="auto">
              <a:xfrm>
                <a:off x="4352" y="2448"/>
                <a:ext cx="0" cy="134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68" name="Arc 80"/>
            <p:cNvSpPr>
              <a:spLocks/>
            </p:cNvSpPr>
            <p:nvPr/>
          </p:nvSpPr>
          <p:spPr bwMode="auto">
            <a:xfrm rot="-3003817">
              <a:off x="344" y="2248"/>
              <a:ext cx="139" cy="15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64" name="Rectangle 8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30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0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30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30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30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30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60"/>
                            </p:stCondLst>
                            <p:childTnLst>
                              <p:par>
                                <p:cTn id="28" presetID="3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007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0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60"/>
                            </p:stCondLst>
                            <p:childTnLst>
                              <p:par>
                                <p:cTn id="34" presetID="3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007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0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0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30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30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0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30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30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30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30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30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30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500"/>
                            </p:stCondLst>
                            <p:childTnLst>
                              <p:par>
                                <p:cTn id="9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80"/>
                                        <p:tgtEl>
                                          <p:spTgt spid="130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130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130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5" grpId="0"/>
      <p:bldP spid="130067" grpId="0"/>
      <p:bldP spid="130069" grpId="0" animBg="1"/>
      <p:bldP spid="130070" grpId="0"/>
      <p:bldP spid="130070" grpId="1"/>
      <p:bldP spid="130072" grpId="0" animBg="1"/>
      <p:bldP spid="130072" grpId="1" animBg="1"/>
      <p:bldP spid="130073" grpId="0" animBg="1"/>
      <p:bldP spid="130073" grpId="1" animBg="1"/>
      <p:bldP spid="130074" grpId="0" animBg="1"/>
      <p:bldP spid="130074" grpId="1" animBg="1"/>
      <p:bldP spid="130075" grpId="0" animBg="1"/>
      <p:bldP spid="130075" grpId="1" animBg="1"/>
      <p:bldP spid="130076" grpId="0" animBg="1"/>
      <p:bldP spid="130077" grpId="0" animBg="1"/>
      <p:bldP spid="1300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LuocdoDiahinhVietNam_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800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5178" name="Text Box 10"/>
          <p:cNvSpPr txBox="1">
            <a:spLocks noChangeArrowheads="1"/>
          </p:cNvSpPr>
          <p:nvPr/>
        </p:nvSpPr>
        <p:spPr bwMode="auto">
          <a:xfrm>
            <a:off x="-3886200" y="304800"/>
            <a:ext cx="3124200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Cánh cung Sông Gâm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0" y="2819400"/>
            <a:ext cx="1905000" cy="1866900"/>
            <a:chOff x="0" y="1776"/>
            <a:chExt cx="1200" cy="1176"/>
          </a:xfrm>
        </p:grpSpPr>
        <p:sp>
          <p:nvSpPr>
            <p:cNvPr id="7199" name="AutoShape 26"/>
            <p:cNvSpPr>
              <a:spLocks noChangeArrowheads="1"/>
            </p:cNvSpPr>
            <p:nvPr/>
          </p:nvSpPr>
          <p:spPr bwMode="auto">
            <a:xfrm rot="5400000">
              <a:off x="-12" y="1788"/>
              <a:ext cx="1176" cy="1152"/>
            </a:xfrm>
            <a:prstGeom prst="flowChartPunchedCard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195" name="Text Box 27"/>
            <p:cNvSpPr txBox="1">
              <a:spLocks noChangeArrowheads="1"/>
            </p:cNvSpPr>
            <p:nvPr/>
          </p:nvSpPr>
          <p:spPr bwMode="auto">
            <a:xfrm>
              <a:off x="0" y="1776"/>
              <a:ext cx="1200" cy="104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CHÚ GIẢI</a:t>
              </a:r>
            </a:p>
            <a:p>
              <a:pPr algn="ctr"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Phân tầng độ cao </a:t>
              </a:r>
              <a:r>
                <a:rPr lang="en-US" sz="800" b="1" i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(m)</a:t>
              </a:r>
            </a:p>
            <a:p>
              <a:pPr algn="ctr">
                <a:spcBef>
                  <a:spcPct val="50000"/>
                </a:spcBef>
                <a:defRPr/>
              </a:pPr>
              <a:endParaRPr lang="en-US" sz="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>
                <a:spcBef>
                  <a:spcPct val="50000"/>
                </a:spcBef>
                <a:defRPr/>
              </a:pPr>
              <a:r>
                <a:rPr lang="en-US" sz="7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       50       200      500     1500 trên 1500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                        Dãy núi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1. Cánh cung Sông Gâm.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2. Cánh cung Ngân Sơn.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3. Cánh cung Bắc Sơn.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4. Cánh cung Đông Triều.</a:t>
              </a:r>
            </a:p>
          </p:txBody>
        </p:sp>
        <p:grpSp>
          <p:nvGrpSpPr>
            <p:cNvPr id="3" name="Group 28"/>
            <p:cNvGrpSpPr>
              <a:grpSpLocks/>
            </p:cNvGrpSpPr>
            <p:nvPr/>
          </p:nvGrpSpPr>
          <p:grpSpPr bwMode="auto">
            <a:xfrm>
              <a:off x="44" y="2053"/>
              <a:ext cx="990" cy="64"/>
              <a:chOff x="2208" y="2448"/>
              <a:chExt cx="2144" cy="134"/>
            </a:xfrm>
          </p:grpSpPr>
          <p:sp>
            <p:nvSpPr>
              <p:cNvPr id="7203" name="Rectangle 29"/>
              <p:cNvSpPr>
                <a:spLocks noChangeArrowheads="1"/>
              </p:cNvSpPr>
              <p:nvPr/>
            </p:nvSpPr>
            <p:spPr bwMode="auto">
              <a:xfrm>
                <a:off x="3924" y="2448"/>
                <a:ext cx="428" cy="134"/>
              </a:xfrm>
              <a:prstGeom prst="rect">
                <a:avLst/>
              </a:prstGeom>
              <a:solidFill>
                <a:srgbClr val="CC33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en-US" sz="300">
                  <a:latin typeface="Verdana" pitchFamily="34" charset="0"/>
                </a:endParaRPr>
              </a:p>
            </p:txBody>
          </p:sp>
          <p:sp>
            <p:nvSpPr>
              <p:cNvPr id="7204" name="Rectangle 30"/>
              <p:cNvSpPr>
                <a:spLocks noChangeArrowheads="1"/>
              </p:cNvSpPr>
              <p:nvPr/>
            </p:nvSpPr>
            <p:spPr bwMode="auto">
              <a:xfrm>
                <a:off x="3494" y="2448"/>
                <a:ext cx="430" cy="134"/>
              </a:xfrm>
              <a:prstGeom prst="rect">
                <a:avLst/>
              </a:prstGeom>
              <a:solidFill>
                <a:srgbClr val="FF99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en-US" sz="300">
                  <a:latin typeface="Verdana" pitchFamily="34" charset="0"/>
                </a:endParaRPr>
              </a:p>
            </p:txBody>
          </p:sp>
          <p:sp>
            <p:nvSpPr>
              <p:cNvPr id="7205" name="Rectangle 31"/>
              <p:cNvSpPr>
                <a:spLocks noChangeArrowheads="1"/>
              </p:cNvSpPr>
              <p:nvPr/>
            </p:nvSpPr>
            <p:spPr bwMode="auto">
              <a:xfrm>
                <a:off x="3066" y="2448"/>
                <a:ext cx="428" cy="134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en-US" sz="300">
                  <a:latin typeface="Verdana" pitchFamily="34" charset="0"/>
                </a:endParaRPr>
              </a:p>
            </p:txBody>
          </p:sp>
          <p:sp>
            <p:nvSpPr>
              <p:cNvPr id="7206" name="Rectangle 32"/>
              <p:cNvSpPr>
                <a:spLocks noChangeArrowheads="1"/>
              </p:cNvSpPr>
              <p:nvPr/>
            </p:nvSpPr>
            <p:spPr bwMode="auto">
              <a:xfrm>
                <a:off x="2640" y="2448"/>
                <a:ext cx="426" cy="134"/>
              </a:xfrm>
              <a:prstGeom prst="rect">
                <a:avLst/>
              </a:prstGeom>
              <a:solidFill>
                <a:srgbClr val="00CC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en-US" sz="300">
                  <a:latin typeface="Verdana" pitchFamily="34" charset="0"/>
                </a:endParaRPr>
              </a:p>
            </p:txBody>
          </p:sp>
          <p:sp>
            <p:nvSpPr>
              <p:cNvPr id="7207" name="Rectangle 33"/>
              <p:cNvSpPr>
                <a:spLocks noChangeArrowheads="1"/>
              </p:cNvSpPr>
              <p:nvPr/>
            </p:nvSpPr>
            <p:spPr bwMode="auto">
              <a:xfrm>
                <a:off x="2208" y="2448"/>
                <a:ext cx="432" cy="134"/>
              </a:xfrm>
              <a:prstGeom prst="rect">
                <a:avLst/>
              </a:prstGeom>
              <a:solidFill>
                <a:srgbClr val="33CCCC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en-US" sz="300">
                  <a:latin typeface="Verdana" pitchFamily="34" charset="0"/>
                </a:endParaRPr>
              </a:p>
            </p:txBody>
          </p:sp>
          <p:sp>
            <p:nvSpPr>
              <p:cNvPr id="7208" name="Line 34"/>
              <p:cNvSpPr>
                <a:spLocks noChangeShapeType="1"/>
              </p:cNvSpPr>
              <p:nvPr/>
            </p:nvSpPr>
            <p:spPr bwMode="auto">
              <a:xfrm>
                <a:off x="2208" y="2448"/>
                <a:ext cx="214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9" name="Line 35"/>
              <p:cNvSpPr>
                <a:spLocks noChangeShapeType="1"/>
              </p:cNvSpPr>
              <p:nvPr/>
            </p:nvSpPr>
            <p:spPr bwMode="auto">
              <a:xfrm>
                <a:off x="2208" y="2582"/>
                <a:ext cx="214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0" name="Line 36"/>
              <p:cNvSpPr>
                <a:spLocks noChangeShapeType="1"/>
              </p:cNvSpPr>
              <p:nvPr/>
            </p:nvSpPr>
            <p:spPr bwMode="auto">
              <a:xfrm>
                <a:off x="2208" y="2448"/>
                <a:ext cx="0" cy="134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1" name="Line 37"/>
              <p:cNvSpPr>
                <a:spLocks noChangeShapeType="1"/>
              </p:cNvSpPr>
              <p:nvPr/>
            </p:nvSpPr>
            <p:spPr bwMode="auto">
              <a:xfrm>
                <a:off x="2640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2" name="Line 38"/>
              <p:cNvSpPr>
                <a:spLocks noChangeShapeType="1"/>
              </p:cNvSpPr>
              <p:nvPr/>
            </p:nvSpPr>
            <p:spPr bwMode="auto">
              <a:xfrm>
                <a:off x="3066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3" name="Line 39"/>
              <p:cNvSpPr>
                <a:spLocks noChangeShapeType="1"/>
              </p:cNvSpPr>
              <p:nvPr/>
            </p:nvSpPr>
            <p:spPr bwMode="auto">
              <a:xfrm>
                <a:off x="3494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4" name="Line 40"/>
              <p:cNvSpPr>
                <a:spLocks noChangeShapeType="1"/>
              </p:cNvSpPr>
              <p:nvPr/>
            </p:nvSpPr>
            <p:spPr bwMode="auto">
              <a:xfrm>
                <a:off x="3924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15" name="Line 41"/>
              <p:cNvSpPr>
                <a:spLocks noChangeShapeType="1"/>
              </p:cNvSpPr>
              <p:nvPr/>
            </p:nvSpPr>
            <p:spPr bwMode="auto">
              <a:xfrm>
                <a:off x="4352" y="2448"/>
                <a:ext cx="0" cy="134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02" name="Arc 42"/>
            <p:cNvSpPr>
              <a:spLocks/>
            </p:cNvSpPr>
            <p:nvPr/>
          </p:nvSpPr>
          <p:spPr bwMode="auto">
            <a:xfrm rot="-3003817">
              <a:off x="344" y="2248"/>
              <a:ext cx="139" cy="15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5211" name="Arc 43"/>
          <p:cNvSpPr>
            <a:spLocks/>
          </p:cNvSpPr>
          <p:nvPr/>
        </p:nvSpPr>
        <p:spPr bwMode="auto">
          <a:xfrm rot="1785646">
            <a:off x="1087438" y="304800"/>
            <a:ext cx="387350" cy="381000"/>
          </a:xfrm>
          <a:custGeom>
            <a:avLst/>
            <a:gdLst>
              <a:gd name="T0" fmla="*/ 0 w 27442"/>
              <a:gd name="T1" fmla="*/ 49960323 h 24139"/>
              <a:gd name="T2" fmla="*/ 1083394464 w 27442"/>
              <a:gd name="T3" fmla="*/ 1498103321 h 24139"/>
              <a:gd name="T4" fmla="*/ 231906020 w 27442"/>
              <a:gd name="T5" fmla="*/ 1340528124 h 24139"/>
              <a:gd name="T6" fmla="*/ 0 60000 65536"/>
              <a:gd name="T7" fmla="*/ 0 60000 65536"/>
              <a:gd name="T8" fmla="*/ 0 60000 65536"/>
              <a:gd name="T9" fmla="*/ 0 w 27442"/>
              <a:gd name="T10" fmla="*/ 0 h 24139"/>
              <a:gd name="T11" fmla="*/ 27442 w 27442"/>
              <a:gd name="T12" fmla="*/ 24139 h 241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442" h="24139" fill="none" extrusionOk="0">
                <a:moveTo>
                  <a:pt x="0" y="805"/>
                </a:moveTo>
                <a:cubicBezTo>
                  <a:pt x="1901" y="270"/>
                  <a:pt x="3867" y="-1"/>
                  <a:pt x="5842" y="0"/>
                </a:cubicBezTo>
                <a:cubicBezTo>
                  <a:pt x="17771" y="0"/>
                  <a:pt x="27442" y="9670"/>
                  <a:pt x="27442" y="21600"/>
                </a:cubicBezTo>
                <a:cubicBezTo>
                  <a:pt x="27442" y="22448"/>
                  <a:pt x="27391" y="23296"/>
                  <a:pt x="27292" y="24139"/>
                </a:cubicBezTo>
              </a:path>
              <a:path w="27442" h="24139" stroke="0" extrusionOk="0">
                <a:moveTo>
                  <a:pt x="0" y="805"/>
                </a:moveTo>
                <a:cubicBezTo>
                  <a:pt x="1901" y="270"/>
                  <a:pt x="3867" y="-1"/>
                  <a:pt x="5842" y="0"/>
                </a:cubicBezTo>
                <a:cubicBezTo>
                  <a:pt x="17771" y="0"/>
                  <a:pt x="27442" y="9670"/>
                  <a:pt x="27442" y="21600"/>
                </a:cubicBezTo>
                <a:cubicBezTo>
                  <a:pt x="27442" y="22448"/>
                  <a:pt x="27391" y="23296"/>
                  <a:pt x="27292" y="24139"/>
                </a:cubicBezTo>
                <a:lnTo>
                  <a:pt x="5842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212" name="Arc 44"/>
          <p:cNvSpPr>
            <a:spLocks/>
          </p:cNvSpPr>
          <p:nvPr/>
        </p:nvSpPr>
        <p:spPr bwMode="auto">
          <a:xfrm rot="1785646">
            <a:off x="1409700" y="282575"/>
            <a:ext cx="254000" cy="334963"/>
          </a:xfrm>
          <a:custGeom>
            <a:avLst/>
            <a:gdLst>
              <a:gd name="T0" fmla="*/ 0 w 23289"/>
              <a:gd name="T1" fmla="*/ 2035510 h 25280"/>
              <a:gd name="T2" fmla="*/ 325049654 w 23289"/>
              <a:gd name="T3" fmla="*/ 779212950 h 25280"/>
              <a:gd name="T4" fmla="*/ 23897947 w 23289"/>
              <a:gd name="T5" fmla="*/ 665783913 h 25280"/>
              <a:gd name="T6" fmla="*/ 0 60000 65536"/>
              <a:gd name="T7" fmla="*/ 0 60000 65536"/>
              <a:gd name="T8" fmla="*/ 0 60000 65536"/>
              <a:gd name="T9" fmla="*/ 0 w 23289"/>
              <a:gd name="T10" fmla="*/ 0 h 25280"/>
              <a:gd name="T11" fmla="*/ 23289 w 23289"/>
              <a:gd name="T12" fmla="*/ 25280 h 25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289" h="25280" fill="none" extrusionOk="0">
                <a:moveTo>
                  <a:pt x="0" y="66"/>
                </a:moveTo>
                <a:cubicBezTo>
                  <a:pt x="561" y="22"/>
                  <a:pt x="1125" y="-1"/>
                  <a:pt x="1689" y="0"/>
                </a:cubicBezTo>
                <a:cubicBezTo>
                  <a:pt x="13618" y="0"/>
                  <a:pt x="23289" y="9670"/>
                  <a:pt x="23289" y="21600"/>
                </a:cubicBezTo>
                <a:cubicBezTo>
                  <a:pt x="23289" y="22833"/>
                  <a:pt x="23183" y="24064"/>
                  <a:pt x="22973" y="25280"/>
                </a:cubicBezTo>
              </a:path>
              <a:path w="23289" h="25280" stroke="0" extrusionOk="0">
                <a:moveTo>
                  <a:pt x="0" y="66"/>
                </a:moveTo>
                <a:cubicBezTo>
                  <a:pt x="561" y="22"/>
                  <a:pt x="1125" y="-1"/>
                  <a:pt x="1689" y="0"/>
                </a:cubicBezTo>
                <a:cubicBezTo>
                  <a:pt x="13618" y="0"/>
                  <a:pt x="23289" y="9670"/>
                  <a:pt x="23289" y="21600"/>
                </a:cubicBezTo>
                <a:cubicBezTo>
                  <a:pt x="23289" y="22833"/>
                  <a:pt x="23183" y="24064"/>
                  <a:pt x="22973" y="25280"/>
                </a:cubicBezTo>
                <a:lnTo>
                  <a:pt x="1689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213" name="Arc 45"/>
          <p:cNvSpPr>
            <a:spLocks/>
          </p:cNvSpPr>
          <p:nvPr/>
        </p:nvSpPr>
        <p:spPr bwMode="auto">
          <a:xfrm rot="7406706">
            <a:off x="1469231" y="538957"/>
            <a:ext cx="354013" cy="228600"/>
          </a:xfrm>
          <a:custGeom>
            <a:avLst/>
            <a:gdLst>
              <a:gd name="T0" fmla="*/ 0 w 25100"/>
              <a:gd name="T1" fmla="*/ 10099663 h 21600"/>
              <a:gd name="T2" fmla="*/ 993243161 w 25100"/>
              <a:gd name="T3" fmla="*/ 148263514 h 21600"/>
              <a:gd name="T4" fmla="*/ 231175946 w 25100"/>
              <a:gd name="T5" fmla="*/ 270983951 h 21600"/>
              <a:gd name="T6" fmla="*/ 0 60000 65536"/>
              <a:gd name="T7" fmla="*/ 0 60000 65536"/>
              <a:gd name="T8" fmla="*/ 0 60000 65536"/>
              <a:gd name="T9" fmla="*/ 0 w 25100"/>
              <a:gd name="T10" fmla="*/ 0 h 21600"/>
              <a:gd name="T11" fmla="*/ 25100 w 251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100" h="21600" fill="none" extrusionOk="0">
                <a:moveTo>
                  <a:pt x="0" y="805"/>
                </a:moveTo>
                <a:cubicBezTo>
                  <a:pt x="1901" y="270"/>
                  <a:pt x="3867" y="-1"/>
                  <a:pt x="5842" y="0"/>
                </a:cubicBezTo>
                <a:cubicBezTo>
                  <a:pt x="13974" y="0"/>
                  <a:pt x="21417" y="4567"/>
                  <a:pt x="25100" y="11817"/>
                </a:cubicBezTo>
              </a:path>
              <a:path w="25100" h="21600" stroke="0" extrusionOk="0">
                <a:moveTo>
                  <a:pt x="0" y="805"/>
                </a:moveTo>
                <a:cubicBezTo>
                  <a:pt x="1901" y="270"/>
                  <a:pt x="3867" y="-1"/>
                  <a:pt x="5842" y="0"/>
                </a:cubicBezTo>
                <a:cubicBezTo>
                  <a:pt x="13974" y="0"/>
                  <a:pt x="21417" y="4567"/>
                  <a:pt x="25100" y="11817"/>
                </a:cubicBezTo>
                <a:lnTo>
                  <a:pt x="5842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214" name="Arc 46"/>
          <p:cNvSpPr>
            <a:spLocks/>
          </p:cNvSpPr>
          <p:nvPr/>
        </p:nvSpPr>
        <p:spPr bwMode="auto">
          <a:xfrm rot="9257025">
            <a:off x="1752600" y="838200"/>
            <a:ext cx="404813" cy="204788"/>
          </a:xfrm>
          <a:custGeom>
            <a:avLst/>
            <a:gdLst>
              <a:gd name="T0" fmla="*/ 0 w 27442"/>
              <a:gd name="T1" fmla="*/ 4169763 h 24139"/>
              <a:gd name="T2" fmla="*/ 1292378691 w 27442"/>
              <a:gd name="T3" fmla="*/ 125043195 h 24139"/>
              <a:gd name="T4" fmla="*/ 276641590 w 27442"/>
              <a:gd name="T5" fmla="*/ 111890955 h 24139"/>
              <a:gd name="T6" fmla="*/ 0 60000 65536"/>
              <a:gd name="T7" fmla="*/ 0 60000 65536"/>
              <a:gd name="T8" fmla="*/ 0 60000 65536"/>
              <a:gd name="T9" fmla="*/ 0 w 27442"/>
              <a:gd name="T10" fmla="*/ 0 h 24139"/>
              <a:gd name="T11" fmla="*/ 27442 w 27442"/>
              <a:gd name="T12" fmla="*/ 24139 h 241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442" h="24139" fill="none" extrusionOk="0">
                <a:moveTo>
                  <a:pt x="0" y="805"/>
                </a:moveTo>
                <a:cubicBezTo>
                  <a:pt x="1901" y="270"/>
                  <a:pt x="3867" y="-1"/>
                  <a:pt x="5842" y="0"/>
                </a:cubicBezTo>
                <a:cubicBezTo>
                  <a:pt x="17771" y="0"/>
                  <a:pt x="27442" y="9670"/>
                  <a:pt x="27442" y="21600"/>
                </a:cubicBezTo>
                <a:cubicBezTo>
                  <a:pt x="27442" y="22448"/>
                  <a:pt x="27391" y="23296"/>
                  <a:pt x="27292" y="24139"/>
                </a:cubicBezTo>
              </a:path>
              <a:path w="27442" h="24139" stroke="0" extrusionOk="0">
                <a:moveTo>
                  <a:pt x="0" y="805"/>
                </a:moveTo>
                <a:cubicBezTo>
                  <a:pt x="1901" y="270"/>
                  <a:pt x="3867" y="-1"/>
                  <a:pt x="5842" y="0"/>
                </a:cubicBezTo>
                <a:cubicBezTo>
                  <a:pt x="17771" y="0"/>
                  <a:pt x="27442" y="9670"/>
                  <a:pt x="27442" y="21600"/>
                </a:cubicBezTo>
                <a:cubicBezTo>
                  <a:pt x="27442" y="22448"/>
                  <a:pt x="27391" y="23296"/>
                  <a:pt x="27292" y="24139"/>
                </a:cubicBezTo>
                <a:lnTo>
                  <a:pt x="5842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215" name="Line 47"/>
          <p:cNvSpPr>
            <a:spLocks noChangeShapeType="1"/>
          </p:cNvSpPr>
          <p:nvPr/>
        </p:nvSpPr>
        <p:spPr bwMode="auto">
          <a:xfrm>
            <a:off x="1371600" y="381000"/>
            <a:ext cx="3352800" cy="1600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5218" name="Text Box 50"/>
          <p:cNvSpPr txBox="1">
            <a:spLocks noChangeArrowheads="1"/>
          </p:cNvSpPr>
          <p:nvPr/>
        </p:nvSpPr>
        <p:spPr bwMode="auto">
          <a:xfrm>
            <a:off x="-3810000" y="609600"/>
            <a:ext cx="3124200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Cánh cung Ngân Sơn</a:t>
            </a:r>
          </a:p>
        </p:txBody>
      </p:sp>
      <p:sp>
        <p:nvSpPr>
          <p:cNvPr id="135219" name="Line 51"/>
          <p:cNvSpPr>
            <a:spLocks noChangeShapeType="1"/>
          </p:cNvSpPr>
          <p:nvPr/>
        </p:nvSpPr>
        <p:spPr bwMode="auto">
          <a:xfrm>
            <a:off x="1524000" y="609600"/>
            <a:ext cx="3352800" cy="1600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5220" name="Text Box 52"/>
          <p:cNvSpPr txBox="1">
            <a:spLocks noChangeArrowheads="1"/>
          </p:cNvSpPr>
          <p:nvPr/>
        </p:nvSpPr>
        <p:spPr bwMode="auto">
          <a:xfrm>
            <a:off x="-3733800" y="990600"/>
            <a:ext cx="3124200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Cánh cung Bắc Sơn</a:t>
            </a:r>
          </a:p>
        </p:txBody>
      </p:sp>
      <p:sp>
        <p:nvSpPr>
          <p:cNvPr id="135221" name="Line 53"/>
          <p:cNvSpPr>
            <a:spLocks noChangeShapeType="1"/>
          </p:cNvSpPr>
          <p:nvPr/>
        </p:nvSpPr>
        <p:spPr bwMode="auto">
          <a:xfrm>
            <a:off x="1676400" y="762000"/>
            <a:ext cx="3352800" cy="1600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5222" name="Text Box 54"/>
          <p:cNvSpPr txBox="1">
            <a:spLocks noChangeArrowheads="1"/>
          </p:cNvSpPr>
          <p:nvPr/>
        </p:nvSpPr>
        <p:spPr bwMode="auto">
          <a:xfrm>
            <a:off x="-3733800" y="1143000"/>
            <a:ext cx="3276600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Cánh cung Đông Triều</a:t>
            </a:r>
          </a:p>
        </p:txBody>
      </p:sp>
      <p:sp>
        <p:nvSpPr>
          <p:cNvPr id="135223" name="Line 55"/>
          <p:cNvSpPr>
            <a:spLocks noChangeShapeType="1"/>
          </p:cNvSpPr>
          <p:nvPr/>
        </p:nvSpPr>
        <p:spPr bwMode="auto">
          <a:xfrm>
            <a:off x="1828800" y="914400"/>
            <a:ext cx="3352800" cy="1600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5224" name="Arc 56"/>
          <p:cNvSpPr>
            <a:spLocks/>
          </p:cNvSpPr>
          <p:nvPr/>
        </p:nvSpPr>
        <p:spPr bwMode="auto">
          <a:xfrm rot="-734875">
            <a:off x="508000" y="342900"/>
            <a:ext cx="457200" cy="876300"/>
          </a:xfrm>
          <a:custGeom>
            <a:avLst/>
            <a:gdLst>
              <a:gd name="T0" fmla="*/ 1385236854 w 21337"/>
              <a:gd name="T1" fmla="*/ 0 h 20576"/>
              <a:gd name="T2" fmla="*/ 2147483647 w 21337"/>
              <a:gd name="T3" fmla="*/ 2147483647 h 20576"/>
              <a:gd name="T4" fmla="*/ 0 w 21337"/>
              <a:gd name="T5" fmla="*/ 2147483647 h 20576"/>
              <a:gd name="T6" fmla="*/ 0 60000 65536"/>
              <a:gd name="T7" fmla="*/ 0 60000 65536"/>
              <a:gd name="T8" fmla="*/ 0 60000 65536"/>
              <a:gd name="T9" fmla="*/ 0 w 21337"/>
              <a:gd name="T10" fmla="*/ 0 h 20576"/>
              <a:gd name="T11" fmla="*/ 21337 w 21337"/>
              <a:gd name="T12" fmla="*/ 20576 h 205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37" h="20576" fill="none" extrusionOk="0">
                <a:moveTo>
                  <a:pt x="6571" y="-1"/>
                </a:moveTo>
                <a:cubicBezTo>
                  <a:pt x="14352" y="2484"/>
                  <a:pt x="20065" y="9146"/>
                  <a:pt x="21336" y="17215"/>
                </a:cubicBezTo>
              </a:path>
              <a:path w="21337" h="20576" stroke="0" extrusionOk="0">
                <a:moveTo>
                  <a:pt x="6571" y="-1"/>
                </a:moveTo>
                <a:cubicBezTo>
                  <a:pt x="14352" y="2484"/>
                  <a:pt x="20065" y="9146"/>
                  <a:pt x="21336" y="17215"/>
                </a:cubicBezTo>
                <a:lnTo>
                  <a:pt x="0" y="20576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225" name="Arc 57"/>
          <p:cNvSpPr>
            <a:spLocks/>
          </p:cNvSpPr>
          <p:nvPr/>
        </p:nvSpPr>
        <p:spPr bwMode="auto">
          <a:xfrm rot="-3256208">
            <a:off x="1166019" y="1870869"/>
            <a:ext cx="80963" cy="339725"/>
          </a:xfrm>
          <a:custGeom>
            <a:avLst/>
            <a:gdLst>
              <a:gd name="T0" fmla="*/ 2629072 w 21337"/>
              <a:gd name="T1" fmla="*/ 0 h 17485"/>
              <a:gd name="T2" fmla="*/ 4423296 w 21337"/>
              <a:gd name="T3" fmla="*/ 2012816236 h 17485"/>
              <a:gd name="T4" fmla="*/ 0 w 21337"/>
              <a:gd name="T5" fmla="*/ 2147483647 h 17485"/>
              <a:gd name="T6" fmla="*/ 0 60000 65536"/>
              <a:gd name="T7" fmla="*/ 0 60000 65536"/>
              <a:gd name="T8" fmla="*/ 0 60000 65536"/>
              <a:gd name="T9" fmla="*/ 0 w 21337"/>
              <a:gd name="T10" fmla="*/ 0 h 17485"/>
              <a:gd name="T11" fmla="*/ 21337 w 21337"/>
              <a:gd name="T12" fmla="*/ 17485 h 174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37" h="17485" fill="none" extrusionOk="0">
                <a:moveTo>
                  <a:pt x="12682" y="-1"/>
                </a:moveTo>
                <a:cubicBezTo>
                  <a:pt x="17329" y="3370"/>
                  <a:pt x="20443" y="8452"/>
                  <a:pt x="21336" y="14124"/>
                </a:cubicBezTo>
              </a:path>
              <a:path w="21337" h="17485" stroke="0" extrusionOk="0">
                <a:moveTo>
                  <a:pt x="12682" y="-1"/>
                </a:moveTo>
                <a:cubicBezTo>
                  <a:pt x="17329" y="3370"/>
                  <a:pt x="20443" y="8452"/>
                  <a:pt x="21336" y="14124"/>
                </a:cubicBezTo>
                <a:lnTo>
                  <a:pt x="0" y="17485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226" name="Arc 58"/>
          <p:cNvSpPr>
            <a:spLocks/>
          </p:cNvSpPr>
          <p:nvPr/>
        </p:nvSpPr>
        <p:spPr bwMode="auto">
          <a:xfrm rot="-1540934">
            <a:off x="1497013" y="2366963"/>
            <a:ext cx="304800" cy="685800"/>
          </a:xfrm>
          <a:custGeom>
            <a:avLst/>
            <a:gdLst>
              <a:gd name="T0" fmla="*/ 441689880 w 21337"/>
              <a:gd name="T1" fmla="*/ 0 h 18816"/>
              <a:gd name="T2" fmla="*/ 888504088 w 21337"/>
              <a:gd name="T3" fmla="*/ 2147483647 h 18816"/>
              <a:gd name="T4" fmla="*/ 0 w 21337"/>
              <a:gd name="T5" fmla="*/ 2147483647 h 18816"/>
              <a:gd name="T6" fmla="*/ 0 60000 65536"/>
              <a:gd name="T7" fmla="*/ 0 60000 65536"/>
              <a:gd name="T8" fmla="*/ 0 60000 65536"/>
              <a:gd name="T9" fmla="*/ 0 w 21337"/>
              <a:gd name="T10" fmla="*/ 0 h 18816"/>
              <a:gd name="T11" fmla="*/ 21337 w 21337"/>
              <a:gd name="T12" fmla="*/ 18816 h 188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37" h="18816" fill="none" extrusionOk="0">
                <a:moveTo>
                  <a:pt x="10607" y="-1"/>
                </a:moveTo>
                <a:cubicBezTo>
                  <a:pt x="16357" y="3241"/>
                  <a:pt x="20309" y="8934"/>
                  <a:pt x="21336" y="15455"/>
                </a:cubicBezTo>
              </a:path>
              <a:path w="21337" h="18816" stroke="0" extrusionOk="0">
                <a:moveTo>
                  <a:pt x="10607" y="-1"/>
                </a:moveTo>
                <a:cubicBezTo>
                  <a:pt x="16357" y="3241"/>
                  <a:pt x="20309" y="8934"/>
                  <a:pt x="21336" y="15455"/>
                </a:cubicBezTo>
                <a:lnTo>
                  <a:pt x="0" y="18816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227" name="Arc 59"/>
          <p:cNvSpPr>
            <a:spLocks/>
          </p:cNvSpPr>
          <p:nvPr/>
        </p:nvSpPr>
        <p:spPr bwMode="auto">
          <a:xfrm rot="-1366016">
            <a:off x="2319338" y="3270250"/>
            <a:ext cx="304800" cy="1439863"/>
          </a:xfrm>
          <a:custGeom>
            <a:avLst/>
            <a:gdLst>
              <a:gd name="T0" fmla="*/ 273626047 w 21337"/>
              <a:gd name="T1" fmla="*/ 0 h 20576"/>
              <a:gd name="T2" fmla="*/ 888504088 w 21337"/>
              <a:gd name="T3" fmla="*/ 2147483647 h 20576"/>
              <a:gd name="T4" fmla="*/ 0 w 21337"/>
              <a:gd name="T5" fmla="*/ 2147483647 h 20576"/>
              <a:gd name="T6" fmla="*/ 0 60000 65536"/>
              <a:gd name="T7" fmla="*/ 0 60000 65536"/>
              <a:gd name="T8" fmla="*/ 0 60000 65536"/>
              <a:gd name="T9" fmla="*/ 0 w 21337"/>
              <a:gd name="T10" fmla="*/ 0 h 20576"/>
              <a:gd name="T11" fmla="*/ 21337 w 21337"/>
              <a:gd name="T12" fmla="*/ 20576 h 205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37" h="20576" fill="none" extrusionOk="0">
                <a:moveTo>
                  <a:pt x="6571" y="-1"/>
                </a:moveTo>
                <a:cubicBezTo>
                  <a:pt x="14352" y="2484"/>
                  <a:pt x="20065" y="9146"/>
                  <a:pt x="21336" y="17215"/>
                </a:cubicBezTo>
              </a:path>
              <a:path w="21337" h="20576" stroke="0" extrusionOk="0">
                <a:moveTo>
                  <a:pt x="6571" y="-1"/>
                </a:moveTo>
                <a:cubicBezTo>
                  <a:pt x="14352" y="2484"/>
                  <a:pt x="20065" y="9146"/>
                  <a:pt x="21336" y="17215"/>
                </a:cubicBezTo>
                <a:lnTo>
                  <a:pt x="0" y="20576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228" name="Arc 60"/>
          <p:cNvSpPr>
            <a:spLocks/>
          </p:cNvSpPr>
          <p:nvPr/>
        </p:nvSpPr>
        <p:spPr bwMode="auto">
          <a:xfrm rot="-595423">
            <a:off x="1743075" y="2951163"/>
            <a:ext cx="457200" cy="457200"/>
          </a:xfrm>
          <a:custGeom>
            <a:avLst/>
            <a:gdLst>
              <a:gd name="T0" fmla="*/ 1385236854 w 21337"/>
              <a:gd name="T1" fmla="*/ 0 h 20576"/>
              <a:gd name="T2" fmla="*/ 2147483647 w 21337"/>
              <a:gd name="T3" fmla="*/ 2147483647 h 20576"/>
              <a:gd name="T4" fmla="*/ 0 w 21337"/>
              <a:gd name="T5" fmla="*/ 2147483647 h 20576"/>
              <a:gd name="T6" fmla="*/ 0 60000 65536"/>
              <a:gd name="T7" fmla="*/ 0 60000 65536"/>
              <a:gd name="T8" fmla="*/ 0 60000 65536"/>
              <a:gd name="T9" fmla="*/ 0 w 21337"/>
              <a:gd name="T10" fmla="*/ 0 h 20576"/>
              <a:gd name="T11" fmla="*/ 21337 w 21337"/>
              <a:gd name="T12" fmla="*/ 20576 h 205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37" h="20576" fill="none" extrusionOk="0">
                <a:moveTo>
                  <a:pt x="6571" y="-1"/>
                </a:moveTo>
                <a:cubicBezTo>
                  <a:pt x="14352" y="2484"/>
                  <a:pt x="20065" y="9146"/>
                  <a:pt x="21336" y="17215"/>
                </a:cubicBezTo>
              </a:path>
              <a:path w="21337" h="20576" stroke="0" extrusionOk="0">
                <a:moveTo>
                  <a:pt x="6571" y="-1"/>
                </a:moveTo>
                <a:cubicBezTo>
                  <a:pt x="14352" y="2484"/>
                  <a:pt x="20065" y="9146"/>
                  <a:pt x="21336" y="17215"/>
                </a:cubicBezTo>
                <a:lnTo>
                  <a:pt x="0" y="20576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229" name="Arc 61"/>
          <p:cNvSpPr>
            <a:spLocks/>
          </p:cNvSpPr>
          <p:nvPr/>
        </p:nvSpPr>
        <p:spPr bwMode="auto">
          <a:xfrm rot="-3256208">
            <a:off x="1343819" y="2124869"/>
            <a:ext cx="80963" cy="339725"/>
          </a:xfrm>
          <a:custGeom>
            <a:avLst/>
            <a:gdLst>
              <a:gd name="T0" fmla="*/ 2629072 w 21337"/>
              <a:gd name="T1" fmla="*/ 0 h 17485"/>
              <a:gd name="T2" fmla="*/ 4423296 w 21337"/>
              <a:gd name="T3" fmla="*/ 2012816236 h 17485"/>
              <a:gd name="T4" fmla="*/ 0 w 21337"/>
              <a:gd name="T5" fmla="*/ 2147483647 h 17485"/>
              <a:gd name="T6" fmla="*/ 0 60000 65536"/>
              <a:gd name="T7" fmla="*/ 0 60000 65536"/>
              <a:gd name="T8" fmla="*/ 0 60000 65536"/>
              <a:gd name="T9" fmla="*/ 0 w 21337"/>
              <a:gd name="T10" fmla="*/ 0 h 17485"/>
              <a:gd name="T11" fmla="*/ 21337 w 21337"/>
              <a:gd name="T12" fmla="*/ 17485 h 174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37" h="17485" fill="none" extrusionOk="0">
                <a:moveTo>
                  <a:pt x="12682" y="-1"/>
                </a:moveTo>
                <a:cubicBezTo>
                  <a:pt x="17329" y="3370"/>
                  <a:pt x="20443" y="8452"/>
                  <a:pt x="21336" y="14124"/>
                </a:cubicBezTo>
              </a:path>
              <a:path w="21337" h="17485" stroke="0" extrusionOk="0">
                <a:moveTo>
                  <a:pt x="12682" y="-1"/>
                </a:moveTo>
                <a:cubicBezTo>
                  <a:pt x="17329" y="3370"/>
                  <a:pt x="20443" y="8452"/>
                  <a:pt x="21336" y="14124"/>
                </a:cubicBezTo>
                <a:lnTo>
                  <a:pt x="0" y="17485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5230" name="Text Box 62"/>
          <p:cNvSpPr txBox="1">
            <a:spLocks noChangeArrowheads="1"/>
          </p:cNvSpPr>
          <p:nvPr/>
        </p:nvSpPr>
        <p:spPr bwMode="auto">
          <a:xfrm>
            <a:off x="-3505200" y="1905000"/>
            <a:ext cx="3276600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Dãy Hoàng Liên Sơn</a:t>
            </a:r>
          </a:p>
        </p:txBody>
      </p:sp>
      <p:sp>
        <p:nvSpPr>
          <p:cNvPr id="135231" name="Text Box 63"/>
          <p:cNvSpPr txBox="1">
            <a:spLocks noChangeArrowheads="1"/>
          </p:cNvSpPr>
          <p:nvPr/>
        </p:nvSpPr>
        <p:spPr bwMode="auto">
          <a:xfrm>
            <a:off x="-3505200" y="2209800"/>
            <a:ext cx="3276600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Dãy Trường Sơn</a:t>
            </a:r>
          </a:p>
        </p:txBody>
      </p:sp>
      <p:sp>
        <p:nvSpPr>
          <p:cNvPr id="135232" name="Line 64"/>
          <p:cNvSpPr>
            <a:spLocks noChangeShapeType="1"/>
          </p:cNvSpPr>
          <p:nvPr/>
        </p:nvSpPr>
        <p:spPr bwMode="auto">
          <a:xfrm>
            <a:off x="990600" y="914400"/>
            <a:ext cx="3810000" cy="167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5233" name="Line 65"/>
          <p:cNvSpPr>
            <a:spLocks noChangeShapeType="1"/>
          </p:cNvSpPr>
          <p:nvPr/>
        </p:nvSpPr>
        <p:spPr bwMode="auto">
          <a:xfrm flipV="1">
            <a:off x="2057400" y="2590800"/>
            <a:ext cx="27432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5234" name="Text Box 66"/>
          <p:cNvSpPr txBox="1">
            <a:spLocks noChangeArrowheads="1"/>
          </p:cNvSpPr>
          <p:nvPr/>
        </p:nvSpPr>
        <p:spPr bwMode="auto">
          <a:xfrm>
            <a:off x="4876800" y="228600"/>
            <a:ext cx="4038600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en-US" sz="27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Những dãy núi có hình cánh cung: Sông Gâm, Ngân Sơn, Bắc Sơn, Đông Triều . </a:t>
            </a:r>
          </a:p>
        </p:txBody>
      </p:sp>
      <p:sp>
        <p:nvSpPr>
          <p:cNvPr id="135235" name="Text Box 67"/>
          <p:cNvSpPr txBox="1">
            <a:spLocks noChangeArrowheads="1"/>
          </p:cNvSpPr>
          <p:nvPr/>
        </p:nvSpPr>
        <p:spPr bwMode="auto">
          <a:xfrm>
            <a:off x="4876800" y="3048000"/>
            <a:ext cx="4038600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en-US" sz="27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Những dãy núi có hướng tây bắc – đông nam : dãy: Hoàng Liên Sơn, dãy Trường Sơn …</a:t>
            </a:r>
          </a:p>
        </p:txBody>
      </p:sp>
      <p:sp>
        <p:nvSpPr>
          <p:cNvPr id="135236" name="Text Box 68"/>
          <p:cNvSpPr txBox="1">
            <a:spLocks noChangeArrowheads="1"/>
          </p:cNvSpPr>
          <p:nvPr/>
        </p:nvSpPr>
        <p:spPr bwMode="auto">
          <a:xfrm>
            <a:off x="4876800" y="3060700"/>
            <a:ext cx="4038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en-US" sz="27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Những dãy núi nào có hướng tây bắc – đông nam?</a:t>
            </a:r>
          </a:p>
        </p:txBody>
      </p:sp>
      <p:sp>
        <p:nvSpPr>
          <p:cNvPr id="135237" name="Text Box 69"/>
          <p:cNvSpPr txBox="1">
            <a:spLocks noChangeArrowheads="1"/>
          </p:cNvSpPr>
          <p:nvPr/>
        </p:nvSpPr>
        <p:spPr bwMode="auto">
          <a:xfrm>
            <a:off x="4876800" y="228600"/>
            <a:ext cx="4038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en-US" sz="27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Chỉ trên lược đồ những dãy núi nào có hình cánh cung?</a:t>
            </a:r>
          </a:p>
        </p:txBody>
      </p:sp>
      <p:sp>
        <p:nvSpPr>
          <p:cNvPr id="7198" name="Rectangle 70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135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35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1352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35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84 -0.03334 L 0.94584 0.2111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5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5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35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35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500" fill="hold"/>
                                        <p:tgtEl>
                                          <p:spTgt spid="135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135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1352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35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916 -0.04444 L 0.94583 0.18889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352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" y="1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5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35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35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35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35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135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135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1352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135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125 -0.05556 L 0.925 0.17778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352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" y="1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35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35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135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135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135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5" dur="500" fill="hold"/>
                                        <p:tgtEl>
                                          <p:spTgt spid="135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135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1352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35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375 -0.04444 L 0.9 0.18889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135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" y="1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0"/>
                            </p:stCondLst>
                            <p:childTnLst>
                              <p:par>
                                <p:cTn id="9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35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135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135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135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135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13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13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135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135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135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1" dur="80"/>
                                        <p:tgtEl>
                                          <p:spTgt spid="13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2" dur="80"/>
                                        <p:tgtEl>
                                          <p:spTgt spid="13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80"/>
                                        <p:tgtEl>
                                          <p:spTgt spid="13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7" dur="500" fill="hold"/>
                                        <p:tgtEl>
                                          <p:spTgt spid="1352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8" dur="500" fill="hold"/>
                                        <p:tgtEl>
                                          <p:spTgt spid="135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9" dur="500" fill="hold"/>
                                        <p:tgtEl>
                                          <p:spTgt spid="1352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135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417 -0.21111 L 0.92084 0.08889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1352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8" y="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500"/>
                            </p:stCondLst>
                            <p:childTnLst>
                              <p:par>
                                <p:cTn id="1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35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135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135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135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135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1" dur="500" fill="hold"/>
                                        <p:tgtEl>
                                          <p:spTgt spid="135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2" dur="500" fill="hold"/>
                                        <p:tgtEl>
                                          <p:spTgt spid="135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3" dur="500" fill="hold"/>
                                        <p:tgtEl>
                                          <p:spTgt spid="1352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135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6" dur="500" fill="hold"/>
                                        <p:tgtEl>
                                          <p:spTgt spid="135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7" dur="500" fill="hold"/>
                                        <p:tgtEl>
                                          <p:spTgt spid="135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8" dur="500" fill="hold"/>
                                        <p:tgtEl>
                                          <p:spTgt spid="1352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135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1" dur="500" fill="hold"/>
                                        <p:tgtEl>
                                          <p:spTgt spid="1352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2" dur="500" fill="hold"/>
                                        <p:tgtEl>
                                          <p:spTgt spid="135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3" dur="500" fill="hold"/>
                                        <p:tgtEl>
                                          <p:spTgt spid="1352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135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6" dur="500" fill="hold"/>
                                        <p:tgtEl>
                                          <p:spTgt spid="1352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7" dur="500" fill="hold"/>
                                        <p:tgtEl>
                                          <p:spTgt spid="1352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8" dur="500" fill="hold"/>
                                        <p:tgtEl>
                                          <p:spTgt spid="1352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1352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1" dur="500" fill="hold"/>
                                        <p:tgtEl>
                                          <p:spTgt spid="135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2" dur="500" fill="hold"/>
                                        <p:tgtEl>
                                          <p:spTgt spid="135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3" dur="500" fill="hold"/>
                                        <p:tgtEl>
                                          <p:spTgt spid="1352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135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00"/>
                            </p:stCondLst>
                            <p:childTnLst>
                              <p:par>
                                <p:cTn id="17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135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000"/>
                            </p:stCondLst>
                            <p:childTnLst>
                              <p:par>
                                <p:cTn id="180" presetID="4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90833 0.02222 " pathEditMode="relative" rAng="0" ptsTypes="AA">
                                      <p:cBhvr>
                                        <p:cTn id="181" dur="2000" fill="hold"/>
                                        <p:tgtEl>
                                          <p:spTgt spid="1352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4" y="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5" dur="500"/>
                                        <p:tgtEl>
                                          <p:spTgt spid="135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/>
                                        <p:tgtEl>
                                          <p:spTgt spid="135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9" dur="500"/>
                                        <p:tgtEl>
                                          <p:spTgt spid="135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/>
                                        <p:tgtEl>
                                          <p:spTgt spid="135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95" dur="500"/>
                                        <p:tgtEl>
                                          <p:spTgt spid="13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/>
                                        <p:tgtEl>
                                          <p:spTgt spid="13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500"/>
                            </p:stCondLst>
                            <p:childTnLst>
                              <p:par>
                                <p:cTn id="19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1" dur="80"/>
                                        <p:tgtEl>
                                          <p:spTgt spid="13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2" dur="80"/>
                                        <p:tgtEl>
                                          <p:spTgt spid="13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3" dur="80"/>
                                        <p:tgtEl>
                                          <p:spTgt spid="13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8" grpId="0"/>
      <p:bldP spid="135178" grpId="1"/>
      <p:bldP spid="135211" grpId="0" animBg="1"/>
      <p:bldP spid="135212" grpId="0" animBg="1"/>
      <p:bldP spid="135213" grpId="0" animBg="1"/>
      <p:bldP spid="135214" grpId="0" animBg="1"/>
      <p:bldP spid="135215" grpId="0" animBg="1"/>
      <p:bldP spid="135215" grpId="1" animBg="1"/>
      <p:bldP spid="135218" grpId="0"/>
      <p:bldP spid="135218" grpId="1"/>
      <p:bldP spid="135219" grpId="0" animBg="1"/>
      <p:bldP spid="135219" grpId="1" animBg="1"/>
      <p:bldP spid="135220" grpId="0"/>
      <p:bldP spid="135220" grpId="1"/>
      <p:bldP spid="135221" grpId="0" animBg="1"/>
      <p:bldP spid="135221" grpId="1" animBg="1"/>
      <p:bldP spid="135222" grpId="0"/>
      <p:bldP spid="135222" grpId="1"/>
      <p:bldP spid="135223" grpId="0" animBg="1"/>
      <p:bldP spid="135223" grpId="1" animBg="1"/>
      <p:bldP spid="135224" grpId="0" animBg="1"/>
      <p:bldP spid="135225" grpId="0" animBg="1"/>
      <p:bldP spid="135226" grpId="0" animBg="1"/>
      <p:bldP spid="135227" grpId="0" animBg="1"/>
      <p:bldP spid="135228" grpId="0" animBg="1"/>
      <p:bldP spid="135229" grpId="0" animBg="1"/>
      <p:bldP spid="135230" grpId="0"/>
      <p:bldP spid="135230" grpId="1"/>
      <p:bldP spid="135231" grpId="0"/>
      <p:bldP spid="135231" grpId="1"/>
      <p:bldP spid="135232" grpId="0" animBg="1"/>
      <p:bldP spid="135232" grpId="1" animBg="1"/>
      <p:bldP spid="135233" grpId="0" animBg="1"/>
      <p:bldP spid="135233" grpId="1" animBg="1"/>
      <p:bldP spid="135236" grpId="0" build="allAtOnce"/>
      <p:bldP spid="135236" grpId="1" build="allAtOnce"/>
      <p:bldP spid="135237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LuocdoDiahinhVietNam_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800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7219" name="Text Box 3"/>
          <p:cNvSpPr txBox="1">
            <a:spLocks noChangeArrowheads="1"/>
          </p:cNvSpPr>
          <p:nvPr/>
        </p:nvSpPr>
        <p:spPr bwMode="auto">
          <a:xfrm>
            <a:off x="4851400" y="0"/>
            <a:ext cx="4267200" cy="222726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457200" algn="just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2800" b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Chỉ trên hình bên phần đồng bằng Bắc Bộ, đồng bằng Nam Bộ và dải đồng bằng Duyên hải miền Trung?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778000" y="5880100"/>
            <a:ext cx="2692400" cy="609600"/>
            <a:chOff x="1088" y="3680"/>
            <a:chExt cx="1696" cy="384"/>
          </a:xfrm>
        </p:grpSpPr>
        <p:sp>
          <p:nvSpPr>
            <p:cNvPr id="8226" name="AutoShape 5"/>
            <p:cNvSpPr>
              <a:spLocks noChangeArrowheads="1"/>
            </p:cNvSpPr>
            <p:nvPr/>
          </p:nvSpPr>
          <p:spPr bwMode="auto">
            <a:xfrm>
              <a:off x="1088" y="3680"/>
              <a:ext cx="1632" cy="384"/>
            </a:xfrm>
            <a:prstGeom prst="leftArrow">
              <a:avLst>
                <a:gd name="adj1" fmla="val 50000"/>
                <a:gd name="adj2" fmla="val 10625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22" name="Text Box 6"/>
            <p:cNvSpPr txBox="1">
              <a:spLocks noChangeArrowheads="1"/>
            </p:cNvSpPr>
            <p:nvPr/>
          </p:nvSpPr>
          <p:spPr bwMode="auto">
            <a:xfrm>
              <a:off x="1296" y="3744"/>
              <a:ext cx="1488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 typeface="Wingdings" pitchFamily="2" charset="2"/>
                <a:buNone/>
                <a:defRPr/>
              </a:pPr>
              <a:r>
                <a:rPr lang="en-US" sz="2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Đồng bằng Nam bộ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676400" y="1600200"/>
            <a:ext cx="2700338" cy="3124200"/>
            <a:chOff x="984" y="1008"/>
            <a:chExt cx="1701" cy="1968"/>
          </a:xfrm>
        </p:grpSpPr>
        <p:sp>
          <p:nvSpPr>
            <p:cNvPr id="8224" name="AutoShape 8"/>
            <p:cNvSpPr>
              <a:spLocks noChangeArrowheads="1"/>
            </p:cNvSpPr>
            <p:nvPr/>
          </p:nvSpPr>
          <p:spPr bwMode="auto">
            <a:xfrm rot="5243253">
              <a:off x="1127" y="1417"/>
              <a:ext cx="1968" cy="1149"/>
            </a:xfrm>
            <a:custGeom>
              <a:avLst/>
              <a:gdLst>
                <a:gd name="T0" fmla="*/ 1 w 21600"/>
                <a:gd name="T1" fmla="*/ 0 h 21600"/>
                <a:gd name="T2" fmla="*/ 0 w 21600"/>
                <a:gd name="T3" fmla="*/ 0 h 21600"/>
                <a:gd name="T4" fmla="*/ 1 w 21600"/>
                <a:gd name="T5" fmla="*/ 0 h 21600"/>
                <a:gd name="T6" fmla="*/ 2 w 21600"/>
                <a:gd name="T7" fmla="*/ 0 h 21600"/>
                <a:gd name="T8" fmla="*/ 1 w 21600"/>
                <a:gd name="T9" fmla="*/ 0 h 21600"/>
                <a:gd name="T10" fmla="*/ 1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61 w 21600"/>
                <a:gd name="T19" fmla="*/ 3158 h 21600"/>
                <a:gd name="T20" fmla="*/ 18439 w 21600"/>
                <a:gd name="T21" fmla="*/ 18442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6200" y="10800"/>
                  </a:moveTo>
                  <a:cubicBezTo>
                    <a:pt x="16200" y="7817"/>
                    <a:pt x="13782" y="5400"/>
                    <a:pt x="10800" y="5400"/>
                  </a:cubicBezTo>
                  <a:cubicBezTo>
                    <a:pt x="7863" y="5399"/>
                    <a:pt x="5464" y="7747"/>
                    <a:pt x="5401" y="10683"/>
                  </a:cubicBezTo>
                  <a:lnTo>
                    <a:pt x="2" y="10566"/>
                  </a:lnTo>
                  <a:cubicBezTo>
                    <a:pt x="129" y="4694"/>
                    <a:pt x="4926" y="-1"/>
                    <a:pt x="10800" y="0"/>
                  </a:cubicBezTo>
                  <a:cubicBezTo>
                    <a:pt x="16764" y="0"/>
                    <a:pt x="21599" y="4835"/>
                    <a:pt x="21600" y="10799"/>
                  </a:cubicBezTo>
                  <a:lnTo>
                    <a:pt x="21600" y="10800"/>
                  </a:lnTo>
                  <a:lnTo>
                    <a:pt x="24300" y="10800"/>
                  </a:lnTo>
                  <a:lnTo>
                    <a:pt x="18900" y="16200"/>
                  </a:lnTo>
                  <a:lnTo>
                    <a:pt x="13500" y="10800"/>
                  </a:lnTo>
                  <a:lnTo>
                    <a:pt x="16200" y="10800"/>
                  </a:lnTo>
                  <a:close/>
                </a:path>
              </a:pathLst>
            </a:cu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5" name="WordArt 9"/>
            <p:cNvSpPr>
              <a:spLocks noChangeArrowheads="1" noChangeShapeType="1" noTextEdit="1"/>
            </p:cNvSpPr>
            <p:nvPr/>
          </p:nvSpPr>
          <p:spPr bwMode="auto">
            <a:xfrm rot="5905978">
              <a:off x="885" y="1182"/>
              <a:ext cx="1789" cy="1592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2247812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Times New Roman"/>
                  <a:cs typeface="Times New Roman"/>
                </a:rPr>
                <a:t>Đồng bằng duyên hải miền Trung</a:t>
              </a:r>
            </a:p>
          </p:txBody>
        </p:sp>
      </p:grpSp>
      <p:sp>
        <p:nvSpPr>
          <p:cNvPr id="137229" name="Freeform 13"/>
          <p:cNvSpPr>
            <a:spLocks/>
          </p:cNvSpPr>
          <p:nvPr/>
        </p:nvSpPr>
        <p:spPr bwMode="auto">
          <a:xfrm>
            <a:off x="1282700" y="635000"/>
            <a:ext cx="1231900" cy="1130300"/>
          </a:xfrm>
          <a:custGeom>
            <a:avLst/>
            <a:gdLst>
              <a:gd name="T0" fmla="*/ 2147483647 w 776"/>
              <a:gd name="T1" fmla="*/ 2147483647 h 712"/>
              <a:gd name="T2" fmla="*/ 2147483647 w 776"/>
              <a:gd name="T3" fmla="*/ 2147483647 h 712"/>
              <a:gd name="T4" fmla="*/ 2147483647 w 776"/>
              <a:gd name="T5" fmla="*/ 2147483647 h 712"/>
              <a:gd name="T6" fmla="*/ 2147483647 w 776"/>
              <a:gd name="T7" fmla="*/ 2147483647 h 712"/>
              <a:gd name="T8" fmla="*/ 2147483647 w 776"/>
              <a:gd name="T9" fmla="*/ 2147483647 h 712"/>
              <a:gd name="T10" fmla="*/ 2147483647 w 776"/>
              <a:gd name="T11" fmla="*/ 2147483647 h 712"/>
              <a:gd name="T12" fmla="*/ 2147483647 w 776"/>
              <a:gd name="T13" fmla="*/ 2147483647 h 712"/>
              <a:gd name="T14" fmla="*/ 2147483647 w 776"/>
              <a:gd name="T15" fmla="*/ 2147483647 h 712"/>
              <a:gd name="T16" fmla="*/ 2147483647 w 776"/>
              <a:gd name="T17" fmla="*/ 2147483647 h 712"/>
              <a:gd name="T18" fmla="*/ 2147483647 w 776"/>
              <a:gd name="T19" fmla="*/ 2147483647 h 712"/>
              <a:gd name="T20" fmla="*/ 2147483647 w 776"/>
              <a:gd name="T21" fmla="*/ 2147483647 h 712"/>
              <a:gd name="T22" fmla="*/ 2147483647 w 776"/>
              <a:gd name="T23" fmla="*/ 2147483647 h 712"/>
              <a:gd name="T24" fmla="*/ 2147483647 w 776"/>
              <a:gd name="T25" fmla="*/ 2147483647 h 712"/>
              <a:gd name="T26" fmla="*/ 2147483647 w 776"/>
              <a:gd name="T27" fmla="*/ 2147483647 h 712"/>
              <a:gd name="T28" fmla="*/ 2147483647 w 776"/>
              <a:gd name="T29" fmla="*/ 2147483647 h 712"/>
              <a:gd name="T30" fmla="*/ 2147483647 w 776"/>
              <a:gd name="T31" fmla="*/ 2147483647 h 712"/>
              <a:gd name="T32" fmla="*/ 2147483647 w 776"/>
              <a:gd name="T33" fmla="*/ 2147483647 h 712"/>
              <a:gd name="T34" fmla="*/ 2147483647 w 776"/>
              <a:gd name="T35" fmla="*/ 2147483647 h 712"/>
              <a:gd name="T36" fmla="*/ 2147483647 w 776"/>
              <a:gd name="T37" fmla="*/ 2147483647 h 712"/>
              <a:gd name="T38" fmla="*/ 2147483647 w 776"/>
              <a:gd name="T39" fmla="*/ 2147483647 h 712"/>
              <a:gd name="T40" fmla="*/ 2147483647 w 776"/>
              <a:gd name="T41" fmla="*/ 2147483647 h 712"/>
              <a:gd name="T42" fmla="*/ 2147483647 w 776"/>
              <a:gd name="T43" fmla="*/ 2147483647 h 712"/>
              <a:gd name="T44" fmla="*/ 2147483647 w 776"/>
              <a:gd name="T45" fmla="*/ 2147483647 h 712"/>
              <a:gd name="T46" fmla="*/ 2147483647 w 776"/>
              <a:gd name="T47" fmla="*/ 2147483647 h 712"/>
              <a:gd name="T48" fmla="*/ 2147483647 w 776"/>
              <a:gd name="T49" fmla="*/ 2147483647 h 712"/>
              <a:gd name="T50" fmla="*/ 2147483647 w 776"/>
              <a:gd name="T51" fmla="*/ 2147483647 h 712"/>
              <a:gd name="T52" fmla="*/ 2147483647 w 776"/>
              <a:gd name="T53" fmla="*/ 2147483647 h 712"/>
              <a:gd name="T54" fmla="*/ 2147483647 w 776"/>
              <a:gd name="T55" fmla="*/ 2147483647 h 712"/>
              <a:gd name="T56" fmla="*/ 2147483647 w 776"/>
              <a:gd name="T57" fmla="*/ 2147483647 h 712"/>
              <a:gd name="T58" fmla="*/ 2147483647 w 776"/>
              <a:gd name="T59" fmla="*/ 2147483647 h 712"/>
              <a:gd name="T60" fmla="*/ 2147483647 w 776"/>
              <a:gd name="T61" fmla="*/ 2147483647 h 712"/>
              <a:gd name="T62" fmla="*/ 2147483647 w 776"/>
              <a:gd name="T63" fmla="*/ 2147483647 h 712"/>
              <a:gd name="T64" fmla="*/ 2147483647 w 776"/>
              <a:gd name="T65" fmla="*/ 2147483647 h 712"/>
              <a:gd name="T66" fmla="*/ 2147483647 w 776"/>
              <a:gd name="T67" fmla="*/ 2147483647 h 712"/>
              <a:gd name="T68" fmla="*/ 2147483647 w 776"/>
              <a:gd name="T69" fmla="*/ 2147483647 h 712"/>
              <a:gd name="T70" fmla="*/ 2147483647 w 776"/>
              <a:gd name="T71" fmla="*/ 2147483647 h 712"/>
              <a:gd name="T72" fmla="*/ 2147483647 w 776"/>
              <a:gd name="T73" fmla="*/ 2147483647 h 712"/>
              <a:gd name="T74" fmla="*/ 2147483647 w 776"/>
              <a:gd name="T75" fmla="*/ 2147483647 h 712"/>
              <a:gd name="T76" fmla="*/ 2147483647 w 776"/>
              <a:gd name="T77" fmla="*/ 2147483647 h 712"/>
              <a:gd name="T78" fmla="*/ 2147483647 w 776"/>
              <a:gd name="T79" fmla="*/ 2147483647 h 712"/>
              <a:gd name="T80" fmla="*/ 2147483647 w 776"/>
              <a:gd name="T81" fmla="*/ 2147483647 h 712"/>
              <a:gd name="T82" fmla="*/ 2147483647 w 776"/>
              <a:gd name="T83" fmla="*/ 2147483647 h 712"/>
              <a:gd name="T84" fmla="*/ 2147483647 w 776"/>
              <a:gd name="T85" fmla="*/ 2147483647 h 712"/>
              <a:gd name="T86" fmla="*/ 2147483647 w 776"/>
              <a:gd name="T87" fmla="*/ 2147483647 h 712"/>
              <a:gd name="T88" fmla="*/ 2147483647 w 776"/>
              <a:gd name="T89" fmla="*/ 2147483647 h 712"/>
              <a:gd name="T90" fmla="*/ 2147483647 w 776"/>
              <a:gd name="T91" fmla="*/ 2147483647 h 712"/>
              <a:gd name="T92" fmla="*/ 2147483647 w 776"/>
              <a:gd name="T93" fmla="*/ 2147483647 h 712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776"/>
              <a:gd name="T142" fmla="*/ 0 h 712"/>
              <a:gd name="T143" fmla="*/ 776 w 776"/>
              <a:gd name="T144" fmla="*/ 712 h 712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776" h="712">
                <a:moveTo>
                  <a:pt x="776" y="176"/>
                </a:moveTo>
                <a:cubicBezTo>
                  <a:pt x="776" y="184"/>
                  <a:pt x="744" y="216"/>
                  <a:pt x="728" y="224"/>
                </a:cubicBezTo>
                <a:cubicBezTo>
                  <a:pt x="712" y="232"/>
                  <a:pt x="696" y="216"/>
                  <a:pt x="680" y="224"/>
                </a:cubicBezTo>
                <a:cubicBezTo>
                  <a:pt x="664" y="232"/>
                  <a:pt x="640" y="256"/>
                  <a:pt x="632" y="272"/>
                </a:cubicBezTo>
                <a:cubicBezTo>
                  <a:pt x="624" y="288"/>
                  <a:pt x="640" y="304"/>
                  <a:pt x="632" y="320"/>
                </a:cubicBezTo>
                <a:cubicBezTo>
                  <a:pt x="624" y="336"/>
                  <a:pt x="600" y="368"/>
                  <a:pt x="584" y="368"/>
                </a:cubicBezTo>
                <a:cubicBezTo>
                  <a:pt x="568" y="368"/>
                  <a:pt x="552" y="328"/>
                  <a:pt x="536" y="320"/>
                </a:cubicBezTo>
                <a:cubicBezTo>
                  <a:pt x="520" y="312"/>
                  <a:pt x="496" y="312"/>
                  <a:pt x="488" y="320"/>
                </a:cubicBezTo>
                <a:cubicBezTo>
                  <a:pt x="480" y="328"/>
                  <a:pt x="496" y="360"/>
                  <a:pt x="488" y="368"/>
                </a:cubicBezTo>
                <a:cubicBezTo>
                  <a:pt x="480" y="376"/>
                  <a:pt x="456" y="376"/>
                  <a:pt x="440" y="368"/>
                </a:cubicBezTo>
                <a:cubicBezTo>
                  <a:pt x="424" y="360"/>
                  <a:pt x="408" y="312"/>
                  <a:pt x="392" y="320"/>
                </a:cubicBezTo>
                <a:cubicBezTo>
                  <a:pt x="376" y="328"/>
                  <a:pt x="344" y="392"/>
                  <a:pt x="344" y="416"/>
                </a:cubicBezTo>
                <a:cubicBezTo>
                  <a:pt x="344" y="440"/>
                  <a:pt x="392" y="448"/>
                  <a:pt x="392" y="464"/>
                </a:cubicBezTo>
                <a:cubicBezTo>
                  <a:pt x="392" y="480"/>
                  <a:pt x="360" y="504"/>
                  <a:pt x="344" y="512"/>
                </a:cubicBezTo>
                <a:cubicBezTo>
                  <a:pt x="328" y="520"/>
                  <a:pt x="312" y="504"/>
                  <a:pt x="296" y="512"/>
                </a:cubicBezTo>
                <a:cubicBezTo>
                  <a:pt x="280" y="520"/>
                  <a:pt x="256" y="544"/>
                  <a:pt x="248" y="560"/>
                </a:cubicBezTo>
                <a:cubicBezTo>
                  <a:pt x="240" y="576"/>
                  <a:pt x="256" y="600"/>
                  <a:pt x="248" y="608"/>
                </a:cubicBezTo>
                <a:cubicBezTo>
                  <a:pt x="240" y="616"/>
                  <a:pt x="208" y="592"/>
                  <a:pt x="200" y="608"/>
                </a:cubicBezTo>
                <a:cubicBezTo>
                  <a:pt x="192" y="624"/>
                  <a:pt x="208" y="696"/>
                  <a:pt x="200" y="704"/>
                </a:cubicBezTo>
                <a:cubicBezTo>
                  <a:pt x="192" y="712"/>
                  <a:pt x="176" y="680"/>
                  <a:pt x="152" y="656"/>
                </a:cubicBezTo>
                <a:cubicBezTo>
                  <a:pt x="128" y="632"/>
                  <a:pt x="72" y="584"/>
                  <a:pt x="56" y="560"/>
                </a:cubicBezTo>
                <a:cubicBezTo>
                  <a:pt x="40" y="536"/>
                  <a:pt x="40" y="520"/>
                  <a:pt x="56" y="512"/>
                </a:cubicBezTo>
                <a:cubicBezTo>
                  <a:pt x="72" y="504"/>
                  <a:pt x="128" y="504"/>
                  <a:pt x="152" y="512"/>
                </a:cubicBezTo>
                <a:cubicBezTo>
                  <a:pt x="176" y="520"/>
                  <a:pt x="192" y="568"/>
                  <a:pt x="200" y="560"/>
                </a:cubicBezTo>
                <a:cubicBezTo>
                  <a:pt x="208" y="552"/>
                  <a:pt x="224" y="488"/>
                  <a:pt x="200" y="464"/>
                </a:cubicBezTo>
                <a:cubicBezTo>
                  <a:pt x="176" y="440"/>
                  <a:pt x="72" y="432"/>
                  <a:pt x="56" y="416"/>
                </a:cubicBezTo>
                <a:cubicBezTo>
                  <a:pt x="40" y="400"/>
                  <a:pt x="88" y="376"/>
                  <a:pt x="104" y="368"/>
                </a:cubicBezTo>
                <a:cubicBezTo>
                  <a:pt x="120" y="360"/>
                  <a:pt x="160" y="384"/>
                  <a:pt x="152" y="368"/>
                </a:cubicBezTo>
                <a:cubicBezTo>
                  <a:pt x="144" y="352"/>
                  <a:pt x="80" y="288"/>
                  <a:pt x="56" y="272"/>
                </a:cubicBezTo>
                <a:cubicBezTo>
                  <a:pt x="32" y="256"/>
                  <a:pt x="16" y="312"/>
                  <a:pt x="8" y="272"/>
                </a:cubicBezTo>
                <a:cubicBezTo>
                  <a:pt x="0" y="232"/>
                  <a:pt x="0" y="64"/>
                  <a:pt x="8" y="32"/>
                </a:cubicBezTo>
                <a:cubicBezTo>
                  <a:pt x="16" y="0"/>
                  <a:pt x="40" y="56"/>
                  <a:pt x="56" y="80"/>
                </a:cubicBezTo>
                <a:cubicBezTo>
                  <a:pt x="72" y="104"/>
                  <a:pt x="88" y="152"/>
                  <a:pt x="104" y="176"/>
                </a:cubicBezTo>
                <a:cubicBezTo>
                  <a:pt x="120" y="200"/>
                  <a:pt x="136" y="216"/>
                  <a:pt x="152" y="224"/>
                </a:cubicBezTo>
                <a:cubicBezTo>
                  <a:pt x="168" y="232"/>
                  <a:pt x="200" y="240"/>
                  <a:pt x="200" y="224"/>
                </a:cubicBezTo>
                <a:cubicBezTo>
                  <a:pt x="200" y="208"/>
                  <a:pt x="144" y="144"/>
                  <a:pt x="152" y="128"/>
                </a:cubicBezTo>
                <a:cubicBezTo>
                  <a:pt x="160" y="112"/>
                  <a:pt x="224" y="120"/>
                  <a:pt x="248" y="128"/>
                </a:cubicBezTo>
                <a:cubicBezTo>
                  <a:pt x="272" y="136"/>
                  <a:pt x="280" y="168"/>
                  <a:pt x="296" y="176"/>
                </a:cubicBezTo>
                <a:cubicBezTo>
                  <a:pt x="312" y="184"/>
                  <a:pt x="344" y="168"/>
                  <a:pt x="344" y="176"/>
                </a:cubicBezTo>
                <a:cubicBezTo>
                  <a:pt x="344" y="184"/>
                  <a:pt x="272" y="208"/>
                  <a:pt x="296" y="224"/>
                </a:cubicBezTo>
                <a:cubicBezTo>
                  <a:pt x="320" y="240"/>
                  <a:pt x="440" y="264"/>
                  <a:pt x="488" y="272"/>
                </a:cubicBezTo>
                <a:cubicBezTo>
                  <a:pt x="536" y="280"/>
                  <a:pt x="568" y="288"/>
                  <a:pt x="584" y="272"/>
                </a:cubicBezTo>
                <a:cubicBezTo>
                  <a:pt x="600" y="256"/>
                  <a:pt x="576" y="200"/>
                  <a:pt x="584" y="176"/>
                </a:cubicBezTo>
                <a:cubicBezTo>
                  <a:pt x="592" y="152"/>
                  <a:pt x="624" y="128"/>
                  <a:pt x="632" y="128"/>
                </a:cubicBezTo>
                <a:cubicBezTo>
                  <a:pt x="640" y="128"/>
                  <a:pt x="616" y="168"/>
                  <a:pt x="632" y="176"/>
                </a:cubicBezTo>
                <a:cubicBezTo>
                  <a:pt x="648" y="184"/>
                  <a:pt x="704" y="176"/>
                  <a:pt x="728" y="176"/>
                </a:cubicBezTo>
                <a:cubicBezTo>
                  <a:pt x="752" y="176"/>
                  <a:pt x="776" y="168"/>
                  <a:pt x="776" y="176"/>
                </a:cubicBezTo>
                <a:close/>
              </a:path>
            </a:pathLst>
          </a:custGeom>
          <a:solidFill>
            <a:srgbClr val="00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7230" name="Freeform 14"/>
          <p:cNvSpPr>
            <a:spLocks/>
          </p:cNvSpPr>
          <p:nvPr/>
        </p:nvSpPr>
        <p:spPr bwMode="auto">
          <a:xfrm>
            <a:off x="914400" y="5080000"/>
            <a:ext cx="1409700" cy="1473200"/>
          </a:xfrm>
          <a:custGeom>
            <a:avLst/>
            <a:gdLst>
              <a:gd name="T0" fmla="*/ 2147483647 w 888"/>
              <a:gd name="T1" fmla="*/ 2147483647 h 928"/>
              <a:gd name="T2" fmla="*/ 2147483647 w 888"/>
              <a:gd name="T3" fmla="*/ 2147483647 h 928"/>
              <a:gd name="T4" fmla="*/ 2147483647 w 888"/>
              <a:gd name="T5" fmla="*/ 2147483647 h 928"/>
              <a:gd name="T6" fmla="*/ 2147483647 w 888"/>
              <a:gd name="T7" fmla="*/ 2147483647 h 928"/>
              <a:gd name="T8" fmla="*/ 2147483647 w 888"/>
              <a:gd name="T9" fmla="*/ 2147483647 h 928"/>
              <a:gd name="T10" fmla="*/ 2147483647 w 888"/>
              <a:gd name="T11" fmla="*/ 2147483647 h 928"/>
              <a:gd name="T12" fmla="*/ 2147483647 w 888"/>
              <a:gd name="T13" fmla="*/ 2147483647 h 928"/>
              <a:gd name="T14" fmla="*/ 2147483647 w 888"/>
              <a:gd name="T15" fmla="*/ 2147483647 h 928"/>
              <a:gd name="T16" fmla="*/ 2147483647 w 888"/>
              <a:gd name="T17" fmla="*/ 2147483647 h 928"/>
              <a:gd name="T18" fmla="*/ 2147483647 w 888"/>
              <a:gd name="T19" fmla="*/ 2147483647 h 928"/>
              <a:gd name="T20" fmla="*/ 2147483647 w 888"/>
              <a:gd name="T21" fmla="*/ 2147483647 h 928"/>
              <a:gd name="T22" fmla="*/ 2147483647 w 888"/>
              <a:gd name="T23" fmla="*/ 2147483647 h 928"/>
              <a:gd name="T24" fmla="*/ 2147483647 w 888"/>
              <a:gd name="T25" fmla="*/ 2147483647 h 928"/>
              <a:gd name="T26" fmla="*/ 2147483647 w 888"/>
              <a:gd name="T27" fmla="*/ 2147483647 h 928"/>
              <a:gd name="T28" fmla="*/ 2147483647 w 888"/>
              <a:gd name="T29" fmla="*/ 2147483647 h 928"/>
              <a:gd name="T30" fmla="*/ 2147483647 w 888"/>
              <a:gd name="T31" fmla="*/ 2147483647 h 928"/>
              <a:gd name="T32" fmla="*/ 2147483647 w 888"/>
              <a:gd name="T33" fmla="*/ 2147483647 h 928"/>
              <a:gd name="T34" fmla="*/ 2147483647 w 888"/>
              <a:gd name="T35" fmla="*/ 2147483647 h 928"/>
              <a:gd name="T36" fmla="*/ 2147483647 w 888"/>
              <a:gd name="T37" fmla="*/ 2147483647 h 928"/>
              <a:gd name="T38" fmla="*/ 2147483647 w 888"/>
              <a:gd name="T39" fmla="*/ 2147483647 h 928"/>
              <a:gd name="T40" fmla="*/ 2147483647 w 888"/>
              <a:gd name="T41" fmla="*/ 2147483647 h 928"/>
              <a:gd name="T42" fmla="*/ 2147483647 w 888"/>
              <a:gd name="T43" fmla="*/ 2147483647 h 928"/>
              <a:gd name="T44" fmla="*/ 2147483647 w 888"/>
              <a:gd name="T45" fmla="*/ 2147483647 h 928"/>
              <a:gd name="T46" fmla="*/ 0 w 888"/>
              <a:gd name="T47" fmla="*/ 2147483647 h 928"/>
              <a:gd name="T48" fmla="*/ 2147483647 w 888"/>
              <a:gd name="T49" fmla="*/ 2147483647 h 928"/>
              <a:gd name="T50" fmla="*/ 2147483647 w 888"/>
              <a:gd name="T51" fmla="*/ 2147483647 h 928"/>
              <a:gd name="T52" fmla="*/ 2147483647 w 888"/>
              <a:gd name="T53" fmla="*/ 2147483647 h 928"/>
              <a:gd name="T54" fmla="*/ 2147483647 w 888"/>
              <a:gd name="T55" fmla="*/ 2147483647 h 928"/>
              <a:gd name="T56" fmla="*/ 2147483647 w 888"/>
              <a:gd name="T57" fmla="*/ 2147483647 h 928"/>
              <a:gd name="T58" fmla="*/ 2147483647 w 888"/>
              <a:gd name="T59" fmla="*/ 2147483647 h 928"/>
              <a:gd name="T60" fmla="*/ 2147483647 w 888"/>
              <a:gd name="T61" fmla="*/ 2147483647 h 928"/>
              <a:gd name="T62" fmla="*/ 2147483647 w 888"/>
              <a:gd name="T63" fmla="*/ 2147483647 h 928"/>
              <a:gd name="T64" fmla="*/ 2147483647 w 888"/>
              <a:gd name="T65" fmla="*/ 2147483647 h 928"/>
              <a:gd name="T66" fmla="*/ 2147483647 w 888"/>
              <a:gd name="T67" fmla="*/ 2147483647 h 928"/>
              <a:gd name="T68" fmla="*/ 2147483647 w 888"/>
              <a:gd name="T69" fmla="*/ 2147483647 h 928"/>
              <a:gd name="T70" fmla="*/ 2147483647 w 888"/>
              <a:gd name="T71" fmla="*/ 2147483647 h 928"/>
              <a:gd name="T72" fmla="*/ 2147483647 w 888"/>
              <a:gd name="T73" fmla="*/ 2147483647 h 928"/>
              <a:gd name="T74" fmla="*/ 2147483647 w 888"/>
              <a:gd name="T75" fmla="*/ 2147483647 h 928"/>
              <a:gd name="T76" fmla="*/ 2147483647 w 888"/>
              <a:gd name="T77" fmla="*/ 2147483647 h 928"/>
              <a:gd name="T78" fmla="*/ 2147483647 w 888"/>
              <a:gd name="T79" fmla="*/ 2147483647 h 928"/>
              <a:gd name="T80" fmla="*/ 2147483647 w 888"/>
              <a:gd name="T81" fmla="*/ 2147483647 h 928"/>
              <a:gd name="T82" fmla="*/ 2147483647 w 888"/>
              <a:gd name="T83" fmla="*/ 2147483647 h 928"/>
              <a:gd name="T84" fmla="*/ 2147483647 w 888"/>
              <a:gd name="T85" fmla="*/ 2147483647 h 928"/>
              <a:gd name="T86" fmla="*/ 2147483647 w 888"/>
              <a:gd name="T87" fmla="*/ 2147483647 h 928"/>
              <a:gd name="T88" fmla="*/ 2147483647 w 888"/>
              <a:gd name="T89" fmla="*/ 2147483647 h 928"/>
              <a:gd name="T90" fmla="*/ 2147483647 w 888"/>
              <a:gd name="T91" fmla="*/ 2147483647 h 928"/>
              <a:gd name="T92" fmla="*/ 2147483647 w 888"/>
              <a:gd name="T93" fmla="*/ 2147483647 h 928"/>
              <a:gd name="T94" fmla="*/ 2147483647 w 888"/>
              <a:gd name="T95" fmla="*/ 2147483647 h 928"/>
              <a:gd name="T96" fmla="*/ 2147483647 w 888"/>
              <a:gd name="T97" fmla="*/ 2147483647 h 928"/>
              <a:gd name="T98" fmla="*/ 2147483647 w 888"/>
              <a:gd name="T99" fmla="*/ 2147483647 h 928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88"/>
              <a:gd name="T151" fmla="*/ 0 h 928"/>
              <a:gd name="T152" fmla="*/ 888 w 888"/>
              <a:gd name="T153" fmla="*/ 928 h 928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88" h="928">
                <a:moveTo>
                  <a:pt x="864" y="304"/>
                </a:moveTo>
                <a:cubicBezTo>
                  <a:pt x="840" y="296"/>
                  <a:pt x="752" y="312"/>
                  <a:pt x="720" y="304"/>
                </a:cubicBezTo>
                <a:cubicBezTo>
                  <a:pt x="688" y="296"/>
                  <a:pt x="664" y="280"/>
                  <a:pt x="672" y="256"/>
                </a:cubicBezTo>
                <a:cubicBezTo>
                  <a:pt x="680" y="232"/>
                  <a:pt x="752" y="184"/>
                  <a:pt x="768" y="160"/>
                </a:cubicBezTo>
                <a:cubicBezTo>
                  <a:pt x="784" y="136"/>
                  <a:pt x="808" y="120"/>
                  <a:pt x="768" y="112"/>
                </a:cubicBezTo>
                <a:cubicBezTo>
                  <a:pt x="728" y="104"/>
                  <a:pt x="576" y="128"/>
                  <a:pt x="528" y="112"/>
                </a:cubicBezTo>
                <a:cubicBezTo>
                  <a:pt x="480" y="96"/>
                  <a:pt x="504" y="32"/>
                  <a:pt x="480" y="16"/>
                </a:cubicBezTo>
                <a:cubicBezTo>
                  <a:pt x="456" y="0"/>
                  <a:pt x="400" y="0"/>
                  <a:pt x="384" y="16"/>
                </a:cubicBezTo>
                <a:cubicBezTo>
                  <a:pt x="368" y="32"/>
                  <a:pt x="384" y="88"/>
                  <a:pt x="384" y="112"/>
                </a:cubicBezTo>
                <a:cubicBezTo>
                  <a:pt x="384" y="136"/>
                  <a:pt x="368" y="144"/>
                  <a:pt x="384" y="160"/>
                </a:cubicBezTo>
                <a:cubicBezTo>
                  <a:pt x="400" y="176"/>
                  <a:pt x="464" y="192"/>
                  <a:pt x="480" y="208"/>
                </a:cubicBezTo>
                <a:cubicBezTo>
                  <a:pt x="496" y="224"/>
                  <a:pt x="488" y="256"/>
                  <a:pt x="480" y="256"/>
                </a:cubicBezTo>
                <a:cubicBezTo>
                  <a:pt x="472" y="256"/>
                  <a:pt x="448" y="216"/>
                  <a:pt x="432" y="208"/>
                </a:cubicBezTo>
                <a:cubicBezTo>
                  <a:pt x="416" y="200"/>
                  <a:pt x="400" y="216"/>
                  <a:pt x="384" y="208"/>
                </a:cubicBezTo>
                <a:cubicBezTo>
                  <a:pt x="368" y="200"/>
                  <a:pt x="352" y="160"/>
                  <a:pt x="336" y="160"/>
                </a:cubicBezTo>
                <a:cubicBezTo>
                  <a:pt x="320" y="160"/>
                  <a:pt x="304" y="200"/>
                  <a:pt x="288" y="208"/>
                </a:cubicBezTo>
                <a:cubicBezTo>
                  <a:pt x="272" y="216"/>
                  <a:pt x="248" y="192"/>
                  <a:pt x="240" y="208"/>
                </a:cubicBezTo>
                <a:cubicBezTo>
                  <a:pt x="232" y="224"/>
                  <a:pt x="248" y="304"/>
                  <a:pt x="240" y="304"/>
                </a:cubicBezTo>
                <a:cubicBezTo>
                  <a:pt x="232" y="304"/>
                  <a:pt x="208" y="224"/>
                  <a:pt x="192" y="208"/>
                </a:cubicBezTo>
                <a:cubicBezTo>
                  <a:pt x="176" y="192"/>
                  <a:pt x="152" y="200"/>
                  <a:pt x="144" y="208"/>
                </a:cubicBezTo>
                <a:cubicBezTo>
                  <a:pt x="136" y="216"/>
                  <a:pt x="152" y="240"/>
                  <a:pt x="144" y="256"/>
                </a:cubicBezTo>
                <a:cubicBezTo>
                  <a:pt x="136" y="272"/>
                  <a:pt x="112" y="296"/>
                  <a:pt x="96" y="304"/>
                </a:cubicBezTo>
                <a:cubicBezTo>
                  <a:pt x="80" y="312"/>
                  <a:pt x="64" y="296"/>
                  <a:pt x="48" y="304"/>
                </a:cubicBezTo>
                <a:cubicBezTo>
                  <a:pt x="32" y="312"/>
                  <a:pt x="0" y="328"/>
                  <a:pt x="0" y="352"/>
                </a:cubicBezTo>
                <a:cubicBezTo>
                  <a:pt x="0" y="376"/>
                  <a:pt x="24" y="440"/>
                  <a:pt x="48" y="448"/>
                </a:cubicBezTo>
                <a:cubicBezTo>
                  <a:pt x="72" y="456"/>
                  <a:pt x="136" y="392"/>
                  <a:pt x="144" y="400"/>
                </a:cubicBezTo>
                <a:cubicBezTo>
                  <a:pt x="152" y="408"/>
                  <a:pt x="104" y="472"/>
                  <a:pt x="96" y="496"/>
                </a:cubicBezTo>
                <a:cubicBezTo>
                  <a:pt x="88" y="520"/>
                  <a:pt x="96" y="528"/>
                  <a:pt x="96" y="544"/>
                </a:cubicBezTo>
                <a:cubicBezTo>
                  <a:pt x="96" y="560"/>
                  <a:pt x="104" y="568"/>
                  <a:pt x="96" y="592"/>
                </a:cubicBezTo>
                <a:cubicBezTo>
                  <a:pt x="88" y="616"/>
                  <a:pt x="48" y="656"/>
                  <a:pt x="48" y="688"/>
                </a:cubicBezTo>
                <a:cubicBezTo>
                  <a:pt x="48" y="720"/>
                  <a:pt x="88" y="760"/>
                  <a:pt x="96" y="784"/>
                </a:cubicBezTo>
                <a:cubicBezTo>
                  <a:pt x="104" y="808"/>
                  <a:pt x="104" y="824"/>
                  <a:pt x="96" y="832"/>
                </a:cubicBezTo>
                <a:cubicBezTo>
                  <a:pt x="88" y="840"/>
                  <a:pt x="56" y="824"/>
                  <a:pt x="48" y="832"/>
                </a:cubicBezTo>
                <a:cubicBezTo>
                  <a:pt x="40" y="840"/>
                  <a:pt x="48" y="864"/>
                  <a:pt x="48" y="880"/>
                </a:cubicBezTo>
                <a:cubicBezTo>
                  <a:pt x="48" y="896"/>
                  <a:pt x="32" y="928"/>
                  <a:pt x="48" y="928"/>
                </a:cubicBezTo>
                <a:cubicBezTo>
                  <a:pt x="64" y="928"/>
                  <a:pt x="128" y="904"/>
                  <a:pt x="144" y="880"/>
                </a:cubicBezTo>
                <a:cubicBezTo>
                  <a:pt x="160" y="856"/>
                  <a:pt x="128" y="800"/>
                  <a:pt x="144" y="784"/>
                </a:cubicBezTo>
                <a:cubicBezTo>
                  <a:pt x="160" y="768"/>
                  <a:pt x="216" y="800"/>
                  <a:pt x="240" y="784"/>
                </a:cubicBezTo>
                <a:cubicBezTo>
                  <a:pt x="264" y="768"/>
                  <a:pt x="264" y="704"/>
                  <a:pt x="288" y="688"/>
                </a:cubicBezTo>
                <a:cubicBezTo>
                  <a:pt x="312" y="672"/>
                  <a:pt x="352" y="696"/>
                  <a:pt x="384" y="688"/>
                </a:cubicBezTo>
                <a:cubicBezTo>
                  <a:pt x="416" y="680"/>
                  <a:pt x="456" y="656"/>
                  <a:pt x="480" y="640"/>
                </a:cubicBezTo>
                <a:cubicBezTo>
                  <a:pt x="504" y="624"/>
                  <a:pt x="512" y="616"/>
                  <a:pt x="528" y="592"/>
                </a:cubicBezTo>
                <a:cubicBezTo>
                  <a:pt x="544" y="568"/>
                  <a:pt x="568" y="520"/>
                  <a:pt x="576" y="496"/>
                </a:cubicBezTo>
                <a:cubicBezTo>
                  <a:pt x="584" y="472"/>
                  <a:pt x="568" y="456"/>
                  <a:pt x="576" y="448"/>
                </a:cubicBezTo>
                <a:cubicBezTo>
                  <a:pt x="584" y="440"/>
                  <a:pt x="616" y="456"/>
                  <a:pt x="624" y="448"/>
                </a:cubicBezTo>
                <a:cubicBezTo>
                  <a:pt x="632" y="440"/>
                  <a:pt x="616" y="416"/>
                  <a:pt x="624" y="400"/>
                </a:cubicBezTo>
                <a:cubicBezTo>
                  <a:pt x="632" y="384"/>
                  <a:pt x="656" y="352"/>
                  <a:pt x="672" y="352"/>
                </a:cubicBezTo>
                <a:cubicBezTo>
                  <a:pt x="688" y="352"/>
                  <a:pt x="688" y="400"/>
                  <a:pt x="720" y="400"/>
                </a:cubicBezTo>
                <a:cubicBezTo>
                  <a:pt x="752" y="400"/>
                  <a:pt x="840" y="368"/>
                  <a:pt x="864" y="352"/>
                </a:cubicBezTo>
                <a:cubicBezTo>
                  <a:pt x="888" y="336"/>
                  <a:pt x="888" y="312"/>
                  <a:pt x="864" y="304"/>
                </a:cubicBezTo>
                <a:close/>
              </a:path>
            </a:pathLst>
          </a:cu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7231" name="Freeform 15"/>
          <p:cNvSpPr>
            <a:spLocks/>
          </p:cNvSpPr>
          <p:nvPr/>
        </p:nvSpPr>
        <p:spPr bwMode="auto">
          <a:xfrm>
            <a:off x="1193800" y="1663700"/>
            <a:ext cx="1879600" cy="3987800"/>
          </a:xfrm>
          <a:custGeom>
            <a:avLst/>
            <a:gdLst>
              <a:gd name="T0" fmla="*/ 2147483647 w 1184"/>
              <a:gd name="T1" fmla="*/ 2147483647 h 2512"/>
              <a:gd name="T2" fmla="*/ 2147483647 w 1184"/>
              <a:gd name="T3" fmla="*/ 2147483647 h 2512"/>
              <a:gd name="T4" fmla="*/ 2147483647 w 1184"/>
              <a:gd name="T5" fmla="*/ 2147483647 h 2512"/>
              <a:gd name="T6" fmla="*/ 2147483647 w 1184"/>
              <a:gd name="T7" fmla="*/ 2147483647 h 2512"/>
              <a:gd name="T8" fmla="*/ 2147483647 w 1184"/>
              <a:gd name="T9" fmla="*/ 2147483647 h 2512"/>
              <a:gd name="T10" fmla="*/ 2147483647 w 1184"/>
              <a:gd name="T11" fmla="*/ 2147483647 h 2512"/>
              <a:gd name="T12" fmla="*/ 2147483647 w 1184"/>
              <a:gd name="T13" fmla="*/ 2147483647 h 2512"/>
              <a:gd name="T14" fmla="*/ 2147483647 w 1184"/>
              <a:gd name="T15" fmla="*/ 2147483647 h 2512"/>
              <a:gd name="T16" fmla="*/ 2147483647 w 1184"/>
              <a:gd name="T17" fmla="*/ 2147483647 h 2512"/>
              <a:gd name="T18" fmla="*/ 2147483647 w 1184"/>
              <a:gd name="T19" fmla="*/ 2147483647 h 2512"/>
              <a:gd name="T20" fmla="*/ 2147483647 w 1184"/>
              <a:gd name="T21" fmla="*/ 2147483647 h 2512"/>
              <a:gd name="T22" fmla="*/ 2147483647 w 1184"/>
              <a:gd name="T23" fmla="*/ 2147483647 h 2512"/>
              <a:gd name="T24" fmla="*/ 2147483647 w 1184"/>
              <a:gd name="T25" fmla="*/ 2147483647 h 2512"/>
              <a:gd name="T26" fmla="*/ 2147483647 w 1184"/>
              <a:gd name="T27" fmla="*/ 2147483647 h 2512"/>
              <a:gd name="T28" fmla="*/ 2147483647 w 1184"/>
              <a:gd name="T29" fmla="*/ 2147483647 h 2512"/>
              <a:gd name="T30" fmla="*/ 2147483647 w 1184"/>
              <a:gd name="T31" fmla="*/ 2147483647 h 2512"/>
              <a:gd name="T32" fmla="*/ 2147483647 w 1184"/>
              <a:gd name="T33" fmla="*/ 2147483647 h 2512"/>
              <a:gd name="T34" fmla="*/ 2147483647 w 1184"/>
              <a:gd name="T35" fmla="*/ 2147483647 h 2512"/>
              <a:gd name="T36" fmla="*/ 2147483647 w 1184"/>
              <a:gd name="T37" fmla="*/ 2147483647 h 2512"/>
              <a:gd name="T38" fmla="*/ 2147483647 w 1184"/>
              <a:gd name="T39" fmla="*/ 2147483647 h 2512"/>
              <a:gd name="T40" fmla="*/ 2147483647 w 1184"/>
              <a:gd name="T41" fmla="*/ 2147483647 h 2512"/>
              <a:gd name="T42" fmla="*/ 2147483647 w 1184"/>
              <a:gd name="T43" fmla="*/ 2147483647 h 2512"/>
              <a:gd name="T44" fmla="*/ 2147483647 w 1184"/>
              <a:gd name="T45" fmla="*/ 2147483647 h 2512"/>
              <a:gd name="T46" fmla="*/ 2147483647 w 1184"/>
              <a:gd name="T47" fmla="*/ 2147483647 h 2512"/>
              <a:gd name="T48" fmla="*/ 2147483647 w 1184"/>
              <a:gd name="T49" fmla="*/ 2147483647 h 2512"/>
              <a:gd name="T50" fmla="*/ 2147483647 w 1184"/>
              <a:gd name="T51" fmla="*/ 2147483647 h 2512"/>
              <a:gd name="T52" fmla="*/ 2147483647 w 1184"/>
              <a:gd name="T53" fmla="*/ 2147483647 h 2512"/>
              <a:gd name="T54" fmla="*/ 2147483647 w 1184"/>
              <a:gd name="T55" fmla="*/ 2147483647 h 2512"/>
              <a:gd name="T56" fmla="*/ 2147483647 w 1184"/>
              <a:gd name="T57" fmla="*/ 2147483647 h 2512"/>
              <a:gd name="T58" fmla="*/ 2147483647 w 1184"/>
              <a:gd name="T59" fmla="*/ 2147483647 h 2512"/>
              <a:gd name="T60" fmla="*/ 2147483647 w 1184"/>
              <a:gd name="T61" fmla="*/ 2147483647 h 2512"/>
              <a:gd name="T62" fmla="*/ 2147483647 w 1184"/>
              <a:gd name="T63" fmla="*/ 2147483647 h 2512"/>
              <a:gd name="T64" fmla="*/ 2147483647 w 1184"/>
              <a:gd name="T65" fmla="*/ 2147483647 h 2512"/>
              <a:gd name="T66" fmla="*/ 2147483647 w 1184"/>
              <a:gd name="T67" fmla="*/ 2147483647 h 2512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1184"/>
              <a:gd name="T103" fmla="*/ 0 h 2512"/>
              <a:gd name="T104" fmla="*/ 1184 w 1184"/>
              <a:gd name="T105" fmla="*/ 2512 h 2512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1184" h="2512">
                <a:moveTo>
                  <a:pt x="256" y="56"/>
                </a:moveTo>
                <a:cubicBezTo>
                  <a:pt x="256" y="40"/>
                  <a:pt x="224" y="8"/>
                  <a:pt x="208" y="8"/>
                </a:cubicBezTo>
                <a:cubicBezTo>
                  <a:pt x="192" y="8"/>
                  <a:pt x="184" y="56"/>
                  <a:pt x="160" y="56"/>
                </a:cubicBezTo>
                <a:cubicBezTo>
                  <a:pt x="136" y="56"/>
                  <a:pt x="88" y="16"/>
                  <a:pt x="64" y="8"/>
                </a:cubicBezTo>
                <a:cubicBezTo>
                  <a:pt x="40" y="0"/>
                  <a:pt x="24" y="0"/>
                  <a:pt x="16" y="8"/>
                </a:cubicBezTo>
                <a:cubicBezTo>
                  <a:pt x="8" y="16"/>
                  <a:pt x="16" y="40"/>
                  <a:pt x="16" y="56"/>
                </a:cubicBezTo>
                <a:cubicBezTo>
                  <a:pt x="16" y="72"/>
                  <a:pt x="0" y="88"/>
                  <a:pt x="16" y="104"/>
                </a:cubicBezTo>
                <a:cubicBezTo>
                  <a:pt x="32" y="120"/>
                  <a:pt x="96" y="128"/>
                  <a:pt x="112" y="152"/>
                </a:cubicBezTo>
                <a:cubicBezTo>
                  <a:pt x="128" y="176"/>
                  <a:pt x="112" y="224"/>
                  <a:pt x="112" y="248"/>
                </a:cubicBezTo>
                <a:cubicBezTo>
                  <a:pt x="112" y="272"/>
                  <a:pt x="96" y="272"/>
                  <a:pt x="112" y="296"/>
                </a:cubicBezTo>
                <a:cubicBezTo>
                  <a:pt x="128" y="320"/>
                  <a:pt x="176" y="376"/>
                  <a:pt x="208" y="392"/>
                </a:cubicBezTo>
                <a:cubicBezTo>
                  <a:pt x="240" y="408"/>
                  <a:pt x="280" y="376"/>
                  <a:pt x="304" y="392"/>
                </a:cubicBezTo>
                <a:cubicBezTo>
                  <a:pt x="328" y="408"/>
                  <a:pt x="344" y="456"/>
                  <a:pt x="352" y="488"/>
                </a:cubicBezTo>
                <a:cubicBezTo>
                  <a:pt x="360" y="520"/>
                  <a:pt x="320" y="536"/>
                  <a:pt x="352" y="584"/>
                </a:cubicBezTo>
                <a:cubicBezTo>
                  <a:pt x="384" y="632"/>
                  <a:pt x="496" y="712"/>
                  <a:pt x="544" y="776"/>
                </a:cubicBezTo>
                <a:cubicBezTo>
                  <a:pt x="592" y="840"/>
                  <a:pt x="600" y="944"/>
                  <a:pt x="640" y="968"/>
                </a:cubicBezTo>
                <a:cubicBezTo>
                  <a:pt x="680" y="992"/>
                  <a:pt x="760" y="912"/>
                  <a:pt x="784" y="920"/>
                </a:cubicBezTo>
                <a:cubicBezTo>
                  <a:pt x="808" y="928"/>
                  <a:pt x="768" y="992"/>
                  <a:pt x="784" y="1016"/>
                </a:cubicBezTo>
                <a:cubicBezTo>
                  <a:pt x="800" y="1040"/>
                  <a:pt x="864" y="1048"/>
                  <a:pt x="880" y="1064"/>
                </a:cubicBezTo>
                <a:cubicBezTo>
                  <a:pt x="896" y="1080"/>
                  <a:pt x="880" y="1096"/>
                  <a:pt x="880" y="1112"/>
                </a:cubicBezTo>
                <a:cubicBezTo>
                  <a:pt x="880" y="1128"/>
                  <a:pt x="872" y="1144"/>
                  <a:pt x="880" y="1160"/>
                </a:cubicBezTo>
                <a:cubicBezTo>
                  <a:pt x="888" y="1176"/>
                  <a:pt x="904" y="1192"/>
                  <a:pt x="928" y="1208"/>
                </a:cubicBezTo>
                <a:cubicBezTo>
                  <a:pt x="952" y="1224"/>
                  <a:pt x="1008" y="1232"/>
                  <a:pt x="1024" y="1256"/>
                </a:cubicBezTo>
                <a:cubicBezTo>
                  <a:pt x="1040" y="1280"/>
                  <a:pt x="1016" y="1328"/>
                  <a:pt x="1024" y="1352"/>
                </a:cubicBezTo>
                <a:cubicBezTo>
                  <a:pt x="1032" y="1376"/>
                  <a:pt x="1064" y="1384"/>
                  <a:pt x="1072" y="1400"/>
                </a:cubicBezTo>
                <a:cubicBezTo>
                  <a:pt x="1080" y="1416"/>
                  <a:pt x="1080" y="1432"/>
                  <a:pt x="1072" y="1448"/>
                </a:cubicBezTo>
                <a:cubicBezTo>
                  <a:pt x="1064" y="1464"/>
                  <a:pt x="1032" y="1472"/>
                  <a:pt x="1024" y="1496"/>
                </a:cubicBezTo>
                <a:cubicBezTo>
                  <a:pt x="1016" y="1520"/>
                  <a:pt x="1016" y="1568"/>
                  <a:pt x="1024" y="1592"/>
                </a:cubicBezTo>
                <a:cubicBezTo>
                  <a:pt x="1032" y="1616"/>
                  <a:pt x="1064" y="1616"/>
                  <a:pt x="1072" y="1640"/>
                </a:cubicBezTo>
                <a:cubicBezTo>
                  <a:pt x="1080" y="1664"/>
                  <a:pt x="1080" y="1720"/>
                  <a:pt x="1072" y="1736"/>
                </a:cubicBezTo>
                <a:cubicBezTo>
                  <a:pt x="1064" y="1752"/>
                  <a:pt x="1016" y="1736"/>
                  <a:pt x="1024" y="1736"/>
                </a:cubicBezTo>
                <a:cubicBezTo>
                  <a:pt x="1032" y="1736"/>
                  <a:pt x="1104" y="1712"/>
                  <a:pt x="1120" y="1736"/>
                </a:cubicBezTo>
                <a:cubicBezTo>
                  <a:pt x="1136" y="1760"/>
                  <a:pt x="1120" y="1848"/>
                  <a:pt x="1120" y="1880"/>
                </a:cubicBezTo>
                <a:cubicBezTo>
                  <a:pt x="1120" y="1912"/>
                  <a:pt x="1152" y="1920"/>
                  <a:pt x="1120" y="1928"/>
                </a:cubicBezTo>
                <a:cubicBezTo>
                  <a:pt x="1088" y="1936"/>
                  <a:pt x="960" y="1920"/>
                  <a:pt x="928" y="1928"/>
                </a:cubicBezTo>
                <a:cubicBezTo>
                  <a:pt x="896" y="1936"/>
                  <a:pt x="904" y="1960"/>
                  <a:pt x="928" y="1976"/>
                </a:cubicBezTo>
                <a:cubicBezTo>
                  <a:pt x="952" y="1992"/>
                  <a:pt x="1048" y="2000"/>
                  <a:pt x="1072" y="2024"/>
                </a:cubicBezTo>
                <a:cubicBezTo>
                  <a:pt x="1096" y="2048"/>
                  <a:pt x="1080" y="2088"/>
                  <a:pt x="1072" y="2120"/>
                </a:cubicBezTo>
                <a:cubicBezTo>
                  <a:pt x="1064" y="2152"/>
                  <a:pt x="1048" y="2192"/>
                  <a:pt x="1024" y="2216"/>
                </a:cubicBezTo>
                <a:cubicBezTo>
                  <a:pt x="1000" y="2240"/>
                  <a:pt x="968" y="2256"/>
                  <a:pt x="928" y="2264"/>
                </a:cubicBezTo>
                <a:cubicBezTo>
                  <a:pt x="888" y="2272"/>
                  <a:pt x="824" y="2232"/>
                  <a:pt x="784" y="2264"/>
                </a:cubicBezTo>
                <a:cubicBezTo>
                  <a:pt x="744" y="2296"/>
                  <a:pt x="704" y="2416"/>
                  <a:pt x="688" y="2456"/>
                </a:cubicBezTo>
                <a:cubicBezTo>
                  <a:pt x="672" y="2496"/>
                  <a:pt x="664" y="2512"/>
                  <a:pt x="688" y="2504"/>
                </a:cubicBezTo>
                <a:cubicBezTo>
                  <a:pt x="712" y="2496"/>
                  <a:pt x="808" y="2440"/>
                  <a:pt x="832" y="2408"/>
                </a:cubicBezTo>
                <a:cubicBezTo>
                  <a:pt x="856" y="2376"/>
                  <a:pt x="816" y="2328"/>
                  <a:pt x="832" y="2312"/>
                </a:cubicBezTo>
                <a:cubicBezTo>
                  <a:pt x="848" y="2296"/>
                  <a:pt x="896" y="2320"/>
                  <a:pt x="928" y="2312"/>
                </a:cubicBezTo>
                <a:cubicBezTo>
                  <a:pt x="960" y="2304"/>
                  <a:pt x="992" y="2296"/>
                  <a:pt x="1024" y="2264"/>
                </a:cubicBezTo>
                <a:cubicBezTo>
                  <a:pt x="1056" y="2232"/>
                  <a:pt x="1104" y="2160"/>
                  <a:pt x="1120" y="2120"/>
                </a:cubicBezTo>
                <a:cubicBezTo>
                  <a:pt x="1136" y="2080"/>
                  <a:pt x="1128" y="2048"/>
                  <a:pt x="1120" y="2024"/>
                </a:cubicBezTo>
                <a:cubicBezTo>
                  <a:pt x="1112" y="2000"/>
                  <a:pt x="1064" y="1992"/>
                  <a:pt x="1072" y="1976"/>
                </a:cubicBezTo>
                <a:cubicBezTo>
                  <a:pt x="1080" y="1960"/>
                  <a:pt x="1152" y="1944"/>
                  <a:pt x="1168" y="1928"/>
                </a:cubicBezTo>
                <a:cubicBezTo>
                  <a:pt x="1184" y="1912"/>
                  <a:pt x="1168" y="1920"/>
                  <a:pt x="1168" y="1880"/>
                </a:cubicBezTo>
                <a:cubicBezTo>
                  <a:pt x="1168" y="1840"/>
                  <a:pt x="1176" y="1728"/>
                  <a:pt x="1168" y="1688"/>
                </a:cubicBezTo>
                <a:cubicBezTo>
                  <a:pt x="1160" y="1648"/>
                  <a:pt x="1136" y="1680"/>
                  <a:pt x="1120" y="1640"/>
                </a:cubicBezTo>
                <a:cubicBezTo>
                  <a:pt x="1104" y="1600"/>
                  <a:pt x="1072" y="1496"/>
                  <a:pt x="1072" y="1448"/>
                </a:cubicBezTo>
                <a:cubicBezTo>
                  <a:pt x="1072" y="1400"/>
                  <a:pt x="1128" y="1392"/>
                  <a:pt x="1120" y="1352"/>
                </a:cubicBezTo>
                <a:cubicBezTo>
                  <a:pt x="1112" y="1312"/>
                  <a:pt x="1064" y="1256"/>
                  <a:pt x="1024" y="1208"/>
                </a:cubicBezTo>
                <a:cubicBezTo>
                  <a:pt x="984" y="1160"/>
                  <a:pt x="896" y="1096"/>
                  <a:pt x="880" y="1064"/>
                </a:cubicBezTo>
                <a:cubicBezTo>
                  <a:pt x="864" y="1032"/>
                  <a:pt x="944" y="1048"/>
                  <a:pt x="928" y="1016"/>
                </a:cubicBezTo>
                <a:cubicBezTo>
                  <a:pt x="912" y="984"/>
                  <a:pt x="848" y="920"/>
                  <a:pt x="784" y="872"/>
                </a:cubicBezTo>
                <a:cubicBezTo>
                  <a:pt x="720" y="824"/>
                  <a:pt x="608" y="784"/>
                  <a:pt x="544" y="728"/>
                </a:cubicBezTo>
                <a:cubicBezTo>
                  <a:pt x="480" y="672"/>
                  <a:pt x="424" y="584"/>
                  <a:pt x="400" y="536"/>
                </a:cubicBezTo>
                <a:cubicBezTo>
                  <a:pt x="376" y="488"/>
                  <a:pt x="416" y="472"/>
                  <a:pt x="400" y="440"/>
                </a:cubicBezTo>
                <a:cubicBezTo>
                  <a:pt x="384" y="408"/>
                  <a:pt x="336" y="360"/>
                  <a:pt x="304" y="344"/>
                </a:cubicBezTo>
                <a:cubicBezTo>
                  <a:pt x="272" y="328"/>
                  <a:pt x="232" y="360"/>
                  <a:pt x="208" y="344"/>
                </a:cubicBezTo>
                <a:cubicBezTo>
                  <a:pt x="184" y="328"/>
                  <a:pt x="160" y="280"/>
                  <a:pt x="160" y="248"/>
                </a:cubicBezTo>
                <a:cubicBezTo>
                  <a:pt x="160" y="216"/>
                  <a:pt x="200" y="176"/>
                  <a:pt x="208" y="152"/>
                </a:cubicBezTo>
                <a:cubicBezTo>
                  <a:pt x="216" y="128"/>
                  <a:pt x="200" y="120"/>
                  <a:pt x="208" y="104"/>
                </a:cubicBezTo>
                <a:cubicBezTo>
                  <a:pt x="216" y="88"/>
                  <a:pt x="256" y="72"/>
                  <a:pt x="256" y="56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2057400" y="990600"/>
            <a:ext cx="2692400" cy="609600"/>
            <a:chOff x="1152" y="480"/>
            <a:chExt cx="1696" cy="384"/>
          </a:xfrm>
        </p:grpSpPr>
        <p:sp>
          <p:nvSpPr>
            <p:cNvPr id="8222" name="AutoShape 18"/>
            <p:cNvSpPr>
              <a:spLocks noChangeArrowheads="1"/>
            </p:cNvSpPr>
            <p:nvPr/>
          </p:nvSpPr>
          <p:spPr bwMode="auto">
            <a:xfrm>
              <a:off x="1152" y="480"/>
              <a:ext cx="1632" cy="384"/>
            </a:xfrm>
            <a:prstGeom prst="leftArrow">
              <a:avLst>
                <a:gd name="adj1" fmla="val 50000"/>
                <a:gd name="adj2" fmla="val 106250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35" name="Text Box 19"/>
            <p:cNvSpPr txBox="1">
              <a:spLocks noChangeArrowheads="1"/>
            </p:cNvSpPr>
            <p:nvPr/>
          </p:nvSpPr>
          <p:spPr bwMode="auto">
            <a:xfrm>
              <a:off x="1360" y="544"/>
              <a:ext cx="1488" cy="250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 typeface="Wingdings" pitchFamily="2" charset="2"/>
                <a:buNone/>
                <a:defRPr/>
              </a:pPr>
              <a:r>
                <a:rPr lang="en-US" sz="2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Đồng bằng Bắc bộ</a:t>
              </a: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0" y="2819400"/>
            <a:ext cx="1905000" cy="1866900"/>
            <a:chOff x="0" y="1776"/>
            <a:chExt cx="1200" cy="1176"/>
          </a:xfrm>
        </p:grpSpPr>
        <p:sp>
          <p:nvSpPr>
            <p:cNvPr id="8205" name="AutoShape 26"/>
            <p:cNvSpPr>
              <a:spLocks noChangeArrowheads="1"/>
            </p:cNvSpPr>
            <p:nvPr/>
          </p:nvSpPr>
          <p:spPr bwMode="auto">
            <a:xfrm rot="5400000">
              <a:off x="-12" y="1788"/>
              <a:ext cx="1176" cy="1152"/>
            </a:xfrm>
            <a:prstGeom prst="flowChartPunchedCard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43" name="Text Box 27"/>
            <p:cNvSpPr txBox="1">
              <a:spLocks noChangeArrowheads="1"/>
            </p:cNvSpPr>
            <p:nvPr/>
          </p:nvSpPr>
          <p:spPr bwMode="auto">
            <a:xfrm>
              <a:off x="0" y="1776"/>
              <a:ext cx="1200" cy="104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CHÚ GIẢI</a:t>
              </a:r>
            </a:p>
            <a:p>
              <a:pPr algn="ctr"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Phân tầng độ cao </a:t>
              </a:r>
              <a:r>
                <a:rPr lang="en-US" sz="800" b="1" i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(m)</a:t>
              </a:r>
            </a:p>
            <a:p>
              <a:pPr algn="ctr">
                <a:spcBef>
                  <a:spcPct val="50000"/>
                </a:spcBef>
                <a:defRPr/>
              </a:pPr>
              <a:endParaRPr lang="en-US" sz="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>
                <a:spcBef>
                  <a:spcPct val="50000"/>
                </a:spcBef>
                <a:defRPr/>
              </a:pPr>
              <a:r>
                <a:rPr lang="en-US" sz="7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       50       200      500     1500 trên 1500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                        Dãy núi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1. Cánh cung Sông Gâm.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2. Cánh cung Ngân Sơn.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3. Cánh cung Bắc Sơn.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sz="8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  4. Cánh cung Đông Triều.</a:t>
              </a:r>
            </a:p>
          </p:txBody>
        </p:sp>
        <p:grpSp>
          <p:nvGrpSpPr>
            <p:cNvPr id="6" name="Group 28"/>
            <p:cNvGrpSpPr>
              <a:grpSpLocks/>
            </p:cNvGrpSpPr>
            <p:nvPr/>
          </p:nvGrpSpPr>
          <p:grpSpPr bwMode="auto">
            <a:xfrm>
              <a:off x="44" y="2053"/>
              <a:ext cx="990" cy="64"/>
              <a:chOff x="2208" y="2448"/>
              <a:chExt cx="2144" cy="134"/>
            </a:xfrm>
          </p:grpSpPr>
          <p:sp>
            <p:nvSpPr>
              <p:cNvPr id="8209" name="Rectangle 29"/>
              <p:cNvSpPr>
                <a:spLocks noChangeArrowheads="1"/>
              </p:cNvSpPr>
              <p:nvPr/>
            </p:nvSpPr>
            <p:spPr bwMode="auto">
              <a:xfrm>
                <a:off x="3924" y="2448"/>
                <a:ext cx="428" cy="134"/>
              </a:xfrm>
              <a:prstGeom prst="rect">
                <a:avLst/>
              </a:prstGeom>
              <a:solidFill>
                <a:srgbClr val="CC33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en-US" sz="300">
                  <a:latin typeface="Verdana" pitchFamily="34" charset="0"/>
                </a:endParaRPr>
              </a:p>
            </p:txBody>
          </p:sp>
          <p:sp>
            <p:nvSpPr>
              <p:cNvPr id="8210" name="Rectangle 30"/>
              <p:cNvSpPr>
                <a:spLocks noChangeArrowheads="1"/>
              </p:cNvSpPr>
              <p:nvPr/>
            </p:nvSpPr>
            <p:spPr bwMode="auto">
              <a:xfrm>
                <a:off x="3494" y="2448"/>
                <a:ext cx="430" cy="134"/>
              </a:xfrm>
              <a:prstGeom prst="rect">
                <a:avLst/>
              </a:prstGeom>
              <a:solidFill>
                <a:srgbClr val="FF99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en-US" sz="300">
                  <a:latin typeface="Verdana" pitchFamily="34" charset="0"/>
                </a:endParaRPr>
              </a:p>
            </p:txBody>
          </p:sp>
          <p:sp>
            <p:nvSpPr>
              <p:cNvPr id="8211" name="Rectangle 31"/>
              <p:cNvSpPr>
                <a:spLocks noChangeArrowheads="1"/>
              </p:cNvSpPr>
              <p:nvPr/>
            </p:nvSpPr>
            <p:spPr bwMode="auto">
              <a:xfrm>
                <a:off x="3066" y="2448"/>
                <a:ext cx="428" cy="134"/>
              </a:xfrm>
              <a:prstGeom prst="rect">
                <a:avLst/>
              </a:prstGeom>
              <a:solidFill>
                <a:srgbClr val="FFFF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en-US" sz="300">
                  <a:latin typeface="Verdana" pitchFamily="34" charset="0"/>
                </a:endParaRPr>
              </a:p>
            </p:txBody>
          </p:sp>
          <p:sp>
            <p:nvSpPr>
              <p:cNvPr id="8212" name="Rectangle 32"/>
              <p:cNvSpPr>
                <a:spLocks noChangeArrowheads="1"/>
              </p:cNvSpPr>
              <p:nvPr/>
            </p:nvSpPr>
            <p:spPr bwMode="auto">
              <a:xfrm>
                <a:off x="2640" y="2448"/>
                <a:ext cx="426" cy="134"/>
              </a:xfrm>
              <a:prstGeom prst="rect">
                <a:avLst/>
              </a:prstGeom>
              <a:solidFill>
                <a:srgbClr val="00CC00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en-US" sz="300">
                  <a:latin typeface="Verdana" pitchFamily="34" charset="0"/>
                </a:endParaRPr>
              </a:p>
            </p:txBody>
          </p:sp>
          <p:sp>
            <p:nvSpPr>
              <p:cNvPr id="8213" name="Rectangle 33"/>
              <p:cNvSpPr>
                <a:spLocks noChangeArrowheads="1"/>
              </p:cNvSpPr>
              <p:nvPr/>
            </p:nvSpPr>
            <p:spPr bwMode="auto">
              <a:xfrm>
                <a:off x="2208" y="2448"/>
                <a:ext cx="432" cy="134"/>
              </a:xfrm>
              <a:prstGeom prst="rect">
                <a:avLst/>
              </a:prstGeom>
              <a:solidFill>
                <a:srgbClr val="33CCCC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</a:pPr>
                <a:endParaRPr lang="en-US" sz="300">
                  <a:latin typeface="Verdana" pitchFamily="34" charset="0"/>
                </a:endParaRPr>
              </a:p>
            </p:txBody>
          </p:sp>
          <p:sp>
            <p:nvSpPr>
              <p:cNvPr id="8214" name="Line 34"/>
              <p:cNvSpPr>
                <a:spLocks noChangeShapeType="1"/>
              </p:cNvSpPr>
              <p:nvPr/>
            </p:nvSpPr>
            <p:spPr bwMode="auto">
              <a:xfrm>
                <a:off x="2208" y="2448"/>
                <a:ext cx="214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5" name="Line 35"/>
              <p:cNvSpPr>
                <a:spLocks noChangeShapeType="1"/>
              </p:cNvSpPr>
              <p:nvPr/>
            </p:nvSpPr>
            <p:spPr bwMode="auto">
              <a:xfrm>
                <a:off x="2208" y="2582"/>
                <a:ext cx="214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6" name="Line 36"/>
              <p:cNvSpPr>
                <a:spLocks noChangeShapeType="1"/>
              </p:cNvSpPr>
              <p:nvPr/>
            </p:nvSpPr>
            <p:spPr bwMode="auto">
              <a:xfrm>
                <a:off x="2208" y="2448"/>
                <a:ext cx="0" cy="134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7" name="Line 37"/>
              <p:cNvSpPr>
                <a:spLocks noChangeShapeType="1"/>
              </p:cNvSpPr>
              <p:nvPr/>
            </p:nvSpPr>
            <p:spPr bwMode="auto">
              <a:xfrm>
                <a:off x="2640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8" name="Line 38"/>
              <p:cNvSpPr>
                <a:spLocks noChangeShapeType="1"/>
              </p:cNvSpPr>
              <p:nvPr/>
            </p:nvSpPr>
            <p:spPr bwMode="auto">
              <a:xfrm>
                <a:off x="3066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9" name="Line 39"/>
              <p:cNvSpPr>
                <a:spLocks noChangeShapeType="1"/>
              </p:cNvSpPr>
              <p:nvPr/>
            </p:nvSpPr>
            <p:spPr bwMode="auto">
              <a:xfrm>
                <a:off x="3494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0" name="Line 40"/>
              <p:cNvSpPr>
                <a:spLocks noChangeShapeType="1"/>
              </p:cNvSpPr>
              <p:nvPr/>
            </p:nvSpPr>
            <p:spPr bwMode="auto">
              <a:xfrm>
                <a:off x="3924" y="2448"/>
                <a:ext cx="0" cy="1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1" name="Line 41"/>
              <p:cNvSpPr>
                <a:spLocks noChangeShapeType="1"/>
              </p:cNvSpPr>
              <p:nvPr/>
            </p:nvSpPr>
            <p:spPr bwMode="auto">
              <a:xfrm>
                <a:off x="4352" y="2448"/>
                <a:ext cx="0" cy="134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08" name="Arc 42"/>
            <p:cNvSpPr>
              <a:spLocks/>
            </p:cNvSpPr>
            <p:nvPr/>
          </p:nvSpPr>
          <p:spPr bwMode="auto">
            <a:xfrm rot="-3003817">
              <a:off x="344" y="2248"/>
              <a:ext cx="139" cy="15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7259" name="Text Box 43"/>
          <p:cNvSpPr txBox="1">
            <a:spLocks noChangeArrowheads="1"/>
          </p:cNvSpPr>
          <p:nvPr/>
        </p:nvSpPr>
        <p:spPr bwMode="auto">
          <a:xfrm>
            <a:off x="4953000" y="2667000"/>
            <a:ext cx="40386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Đồng bằng nước ta phần lớn là đồng bằng châu thổ do phù sa của sông ngòi bồi đắp, có địa hình thấp và tương đối bằng phẳng.  </a:t>
            </a:r>
          </a:p>
        </p:txBody>
      </p:sp>
      <p:sp>
        <p:nvSpPr>
          <p:cNvPr id="8204" name="Rectangle 4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3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7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37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37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37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/>
      <p:bldP spid="137229" grpId="0" animBg="1"/>
      <p:bldP spid="137230" grpId="0" animBg="1"/>
      <p:bldP spid="1372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47" name="Text Box 35"/>
          <p:cNvSpPr txBox="1">
            <a:spLocks noChangeArrowheads="1"/>
          </p:cNvSpPr>
          <p:nvPr/>
        </p:nvSpPr>
        <p:spPr bwMode="auto">
          <a:xfrm>
            <a:off x="5105400" y="990600"/>
            <a:ext cx="3886200" cy="420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635000" algn="ctr" eaLnBrk="1" hangingPunct="1">
              <a:defRPr/>
            </a:pPr>
            <a:r>
              <a:rPr lang="en-US" sz="3000" b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KẾT LUẬN:</a:t>
            </a:r>
            <a:r>
              <a:rPr lang="en-US" sz="3000" b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indent="635000" algn="just" eaLnBrk="1" hangingPunct="1">
              <a:defRPr/>
            </a:pPr>
            <a:r>
              <a:rPr lang="en-US" sz="3000" b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Phần đất liền của nước ta có ¾ diện tích là đồi núi, ¼ diện tích là đồng bằng.</a:t>
            </a:r>
          </a:p>
          <a:p>
            <a:pPr indent="635000" algn="just" eaLnBrk="1" hangingPunct="1">
              <a:defRPr/>
            </a:pPr>
            <a:r>
              <a:rPr lang="en-US" sz="3000" b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Các dãy núi phần lớn có hướng tây bắc- đông nam và một số có hình cánh cung. </a:t>
            </a:r>
          </a:p>
        </p:txBody>
      </p:sp>
      <p:sp>
        <p:nvSpPr>
          <p:cNvPr id="9219" name="Rectangle 3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9220" name="Picture 37" descr="ban_do_V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4468813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13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13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13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4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546</Words>
  <Application>Microsoft Office PowerPoint</Application>
  <PresentationFormat>On-screen Show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PhuongThuy</dc:creator>
  <cp:lastModifiedBy>PhuongThuy</cp:lastModifiedBy>
  <cp:revision>2</cp:revision>
  <dcterms:created xsi:type="dcterms:W3CDTF">2017-10-12T15:02:28Z</dcterms:created>
  <dcterms:modified xsi:type="dcterms:W3CDTF">2017-10-12T15:06:52Z</dcterms:modified>
</cp:coreProperties>
</file>